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comments/comment6.xml" ContentType="application/vnd.openxmlformats-officedocument.presentationml.comments+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comments/comment8.xml" ContentType="application/vnd.openxmlformats-officedocument.presentationml.comments+xml"/>
  <Override PartName="/ppt/notesSlides/notesSlide19.xml" ContentType="application/vnd.openxmlformats-officedocument.presentationml.notesSlide+xml"/>
  <Override PartName="/ppt/comments/comment9.xml" ContentType="application/vnd.openxmlformats-officedocument.presentationml.comments+xml"/>
  <Override PartName="/ppt/notesSlides/notesSlide20.xml" ContentType="application/vnd.openxmlformats-officedocument.presentationml.notesSlide+xml"/>
  <Override PartName="/ppt/comments/comment10.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1.xml" ContentType="application/vnd.openxmlformats-officedocument.presentationml.comments+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3.xml" ContentType="application/vnd.openxmlformats-officedocument.presentationml.comments+xml"/>
  <Override PartName="/ppt/notesSlides/notesSlide26.xml" ContentType="application/vnd.openxmlformats-officedocument.presentationml.notesSlide+xml"/>
  <Override PartName="/ppt/comments/comment1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5.xml" ContentType="application/vnd.openxmlformats-officedocument.presentationml.comments+xml"/>
  <Override PartName="/ppt/notesSlides/notesSlide29.xml" ContentType="application/vnd.openxmlformats-officedocument.presentationml.notesSlide+xml"/>
  <Override PartName="/ppt/comments/comment16.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handoutMasterIdLst>
    <p:handoutMasterId r:id="rId41"/>
  </p:handoutMasterIdLst>
  <p:sldIdLst>
    <p:sldId id="256" r:id="rId2"/>
    <p:sldId id="300" r:id="rId3"/>
    <p:sldId id="315" r:id="rId4"/>
    <p:sldId id="259" r:id="rId5"/>
    <p:sldId id="318" r:id="rId6"/>
    <p:sldId id="301" r:id="rId7"/>
    <p:sldId id="273" r:id="rId8"/>
    <p:sldId id="291" r:id="rId9"/>
    <p:sldId id="275" r:id="rId10"/>
    <p:sldId id="322" r:id="rId11"/>
    <p:sldId id="276" r:id="rId12"/>
    <p:sldId id="289" r:id="rId13"/>
    <p:sldId id="320" r:id="rId14"/>
    <p:sldId id="290" r:id="rId15"/>
    <p:sldId id="323" r:id="rId16"/>
    <p:sldId id="325" r:id="rId17"/>
    <p:sldId id="264" r:id="rId18"/>
    <p:sldId id="326" r:id="rId19"/>
    <p:sldId id="265" r:id="rId20"/>
    <p:sldId id="324" r:id="rId21"/>
    <p:sldId id="281" r:id="rId22"/>
    <p:sldId id="312" r:id="rId23"/>
    <p:sldId id="299" r:id="rId24"/>
    <p:sldId id="311" r:id="rId25"/>
    <p:sldId id="313" r:id="rId26"/>
    <p:sldId id="302" r:id="rId27"/>
    <p:sldId id="303" r:id="rId28"/>
    <p:sldId id="306" r:id="rId29"/>
    <p:sldId id="308" r:id="rId30"/>
    <p:sldId id="309" r:id="rId31"/>
    <p:sldId id="310" r:id="rId32"/>
    <p:sldId id="316" r:id="rId33"/>
    <p:sldId id="298" r:id="rId34"/>
    <p:sldId id="317" r:id="rId35"/>
    <p:sldId id="327" r:id="rId36"/>
    <p:sldId id="328" r:id="rId37"/>
    <p:sldId id="272" r:id="rId38"/>
    <p:sldId id="294" r:id="rId3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UNG, Lai-wah Diane" initials="CLD" lastIdx="20" clrIdx="0">
    <p:extLst>
      <p:ext uri="{19B8F6BF-5375-455C-9EA6-DF929625EA0E}">
        <p15:presenceInfo xmlns:p15="http://schemas.microsoft.com/office/powerpoint/2012/main" userId="S-1-5-21-2637006528-1015924553-1750768987-57114" providerId="AD"/>
      </p:ext>
    </p:extLst>
  </p:cmAuthor>
  <p:cmAuthor id="2" name="CHOW, Mei-wa Karis" initials="CMK" lastIdx="8" clrIdx="1">
    <p:extLst>
      <p:ext uri="{19B8F6BF-5375-455C-9EA6-DF929625EA0E}">
        <p15:presenceInfo xmlns:p15="http://schemas.microsoft.com/office/powerpoint/2012/main" userId="S-1-5-21-2637006528-1015924553-1750768987-62652" providerId="AD"/>
      </p:ext>
    </p:extLst>
  </p:cmAuthor>
  <p:cmAuthor id="3" name="Siu Fung David Tse" initials="SFDT" lastIdx="28" clrIdx="2">
    <p:extLst>
      <p:ext uri="{19B8F6BF-5375-455C-9EA6-DF929625EA0E}">
        <p15:presenceInfo xmlns:p15="http://schemas.microsoft.com/office/powerpoint/2012/main" userId="Siu Fung David T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CFFFF"/>
    <a:srgbClr val="CCFFCC"/>
    <a:srgbClr val="FFCC99"/>
    <a:srgbClr val="FFFF99"/>
    <a:srgbClr val="E5E5F7"/>
    <a:srgbClr val="990099"/>
    <a:srgbClr val="800080"/>
    <a:srgbClr val="CC0099"/>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9" autoAdjust="0"/>
    <p:restoredTop sz="93529" autoAdjust="0"/>
  </p:normalViewPr>
  <p:slideViewPr>
    <p:cSldViewPr>
      <p:cViewPr varScale="1">
        <p:scale>
          <a:sx n="63" d="100"/>
          <a:sy n="63" d="100"/>
        </p:scale>
        <p:origin x="1716" y="48"/>
      </p:cViewPr>
      <p:guideLst>
        <p:guide orient="horz" pos="2160"/>
        <p:guide pos="2880"/>
      </p:guideLst>
    </p:cSldViewPr>
  </p:slideViewPr>
  <p:outlineViewPr>
    <p:cViewPr>
      <p:scale>
        <a:sx n="33" d="100"/>
        <a:sy n="33" d="100"/>
      </p:scale>
      <p:origin x="6" y="1812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2-13T12:29:38.643" idx="1">
    <p:pos x="4243" y="766"/>
    <p:text>請刪走「全港推廣普通話活動」。</p:text>
    <p:extLst>
      <p:ext uri="{C676402C-5697-4E1C-873F-D02D1690AC5C}">
        <p15:threadingInfo xmlns:p15="http://schemas.microsoft.com/office/powerpoint/2012/main" timeZoneBias="-480"/>
      </p:ext>
    </p:extLst>
  </p:cm>
  <p:cm authorId="3" dt="2019-12-13T15:59:04.108" idx="1">
    <p:pos x="4243" y="862"/>
    <p:text>已刪走</p:text>
    <p:extLst>
      <p:ext uri="{C676402C-5697-4E1C-873F-D02D1690AC5C}">
        <p15:threadingInfo xmlns:p15="http://schemas.microsoft.com/office/powerpoint/2012/main" timeZoneBias="-480">
          <p15:parentCm authorId="2"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2-13T11:12:43.856" idx="8">
    <p:pos x="1946" y="1437"/>
    <p:text>6</p:text>
    <p:extLst>
      <p:ext uri="{C676402C-5697-4E1C-873F-D02D1690AC5C}">
        <p15:threadingInfo xmlns:p15="http://schemas.microsoft.com/office/powerpoint/2012/main" timeZoneBias="-480"/>
      </p:ext>
    </p:extLst>
  </p:cm>
  <p:cm authorId="3" dt="2019-12-13T16:08:13.186" idx="10">
    <p:pos x="1946" y="1533"/>
    <p:text>已修定</p:text>
    <p:extLst>
      <p:ext uri="{C676402C-5697-4E1C-873F-D02D1690AC5C}">
        <p15:threadingInfo xmlns:p15="http://schemas.microsoft.com/office/powerpoint/2012/main" timeZoneBias="-480">
          <p15:parentCm authorId="1" idx="8"/>
        </p15:threadingInfo>
      </p:ext>
    </p:extLst>
  </p:cm>
  <p:cm authorId="1" dt="2019-12-13T11:13:05.216" idx="9">
    <p:pos x="980" y="1787"/>
    <p:text>2020年</p:text>
    <p:extLst>
      <p:ext uri="{C676402C-5697-4E1C-873F-D02D1690AC5C}">
        <p15:threadingInfo xmlns:p15="http://schemas.microsoft.com/office/powerpoint/2012/main" timeZoneBias="-480"/>
      </p:ext>
    </p:extLst>
  </p:cm>
  <p:cm authorId="3" dt="2019-12-13T16:08:14.498" idx="11">
    <p:pos x="980" y="1883"/>
    <p:text>已修定</p:text>
    <p:extLst>
      <p:ext uri="{C676402C-5697-4E1C-873F-D02D1690AC5C}">
        <p15:threadingInfo xmlns:p15="http://schemas.microsoft.com/office/powerpoint/2012/main" timeZoneBias="-480">
          <p15:parentCm authorId="1" idx="9"/>
        </p15:threadingInfo>
      </p:ext>
    </p:extLst>
  </p:cm>
  <p:cm authorId="1" dt="2019-12-13T11:15:29.168" idx="10">
    <p:pos x="1251" y="2125"/>
    <p:text>3</p:text>
    <p:extLst>
      <p:ext uri="{C676402C-5697-4E1C-873F-D02D1690AC5C}">
        <p15:threadingInfo xmlns:p15="http://schemas.microsoft.com/office/powerpoint/2012/main" timeZoneBias="-480"/>
      </p:ext>
    </p:extLst>
  </p:cm>
  <p:cm authorId="3" dt="2019-12-13T16:08:17.815" idx="12">
    <p:pos x="1251" y="2221"/>
    <p:text>已修定</p:text>
    <p:extLst>
      <p:ext uri="{C676402C-5697-4E1C-873F-D02D1690AC5C}">
        <p15:threadingInfo xmlns:p15="http://schemas.microsoft.com/office/powerpoint/2012/main" timeZoneBias="-480">
          <p15:parentCm authorId="1" idx="10"/>
        </p15:threadingInfo>
      </p:ext>
    </p:extLst>
  </p:cm>
  <p:cm authorId="1" dt="2019-12-13T11:17:40.991" idx="11">
    <p:pos x="2502" y="2450"/>
    <p:text>3</p:text>
    <p:extLst>
      <p:ext uri="{C676402C-5697-4E1C-873F-D02D1690AC5C}">
        <p15:threadingInfo xmlns:p15="http://schemas.microsoft.com/office/powerpoint/2012/main" timeZoneBias="-480"/>
      </p:ext>
    </p:extLst>
  </p:cm>
  <p:cm authorId="3" dt="2019-12-13T16:08:19.865" idx="13">
    <p:pos x="2502" y="2546"/>
    <p:text>已修定</p:text>
    <p:extLst>
      <p:ext uri="{C676402C-5697-4E1C-873F-D02D1690AC5C}">
        <p15:threadingInfo xmlns:p15="http://schemas.microsoft.com/office/powerpoint/2012/main" timeZoneBias="-480">
          <p15:parentCm authorId="1" idx="11"/>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2-13T11:22:34.089" idx="12">
    <p:pos x="2172" y="1649"/>
    <p:text>最佳展版設計獎</p:text>
    <p:extLst>
      <p:ext uri="{C676402C-5697-4E1C-873F-D02D1690AC5C}">
        <p15:threadingInfo xmlns:p15="http://schemas.microsoft.com/office/powerpoint/2012/main" timeZoneBias="-480"/>
      </p:ext>
    </p:extLst>
  </p:cm>
  <p:cm authorId="3" dt="2019-12-13T16:08:46.689" idx="14">
    <p:pos x="2172" y="1745"/>
    <p:text>已修定</p:text>
    <p:extLst>
      <p:ext uri="{C676402C-5697-4E1C-873F-D02D1690AC5C}">
        <p15:threadingInfo xmlns:p15="http://schemas.microsoft.com/office/powerpoint/2012/main" timeZoneBias="-480">
          <p15:parentCm authorId="1" idx="12"/>
        </p15:threadingInfo>
      </p:ext>
    </p:extLst>
  </p:cm>
  <p:cm authorId="1" dt="2019-12-13T11:23:00.298" idx="13">
    <p:pos x="2006" y="2343"/>
    <p:text>最佳男演員獎</p:text>
    <p:extLst>
      <p:ext uri="{C676402C-5697-4E1C-873F-D02D1690AC5C}">
        <p15:threadingInfo xmlns:p15="http://schemas.microsoft.com/office/powerpoint/2012/main" timeZoneBias="-480"/>
      </p:ext>
    </p:extLst>
  </p:cm>
  <p:cm authorId="3" dt="2019-12-13T16:08:48.028" idx="15">
    <p:pos x="2006" y="2439"/>
    <p:text>已修定</p:text>
    <p:extLst>
      <p:ext uri="{C676402C-5697-4E1C-873F-D02D1690AC5C}">
        <p15:threadingInfo xmlns:p15="http://schemas.microsoft.com/office/powerpoint/2012/main" timeZoneBias="-480">
          <p15:parentCm authorId="1" idx="13"/>
        </p15:threadingInfo>
      </p:ext>
    </p:extLst>
  </p:cm>
  <p:cm authorId="1" dt="2019-12-13T11:23:22.313" idx="14">
    <p:pos x="1993" y="2675"/>
    <p:text>最佳女演員獎</p:text>
    <p:extLst>
      <p:ext uri="{C676402C-5697-4E1C-873F-D02D1690AC5C}">
        <p15:threadingInfo xmlns:p15="http://schemas.microsoft.com/office/powerpoint/2012/main" timeZoneBias="-480"/>
      </p:ext>
    </p:extLst>
  </p:cm>
  <p:cm authorId="3" dt="2019-12-13T16:08:49.771" idx="16">
    <p:pos x="1993" y="2771"/>
    <p:text>已修定</p:text>
    <p:extLst>
      <p:ext uri="{C676402C-5697-4E1C-873F-D02D1690AC5C}">
        <p15:threadingInfo xmlns:p15="http://schemas.microsoft.com/office/powerpoint/2012/main" timeZoneBias="-480">
          <p15:parentCm authorId="1" idx="1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2-13T11:24:23.975" idx="15">
    <p:pos x="1298" y="1377"/>
    <p:text>參加者</p:text>
    <p:extLst>
      <p:ext uri="{C676402C-5697-4E1C-873F-D02D1690AC5C}">
        <p15:threadingInfo xmlns:p15="http://schemas.microsoft.com/office/powerpoint/2012/main" timeZoneBias="-480"/>
      </p:ext>
    </p:extLst>
  </p:cm>
  <p:cm authorId="3" dt="2019-12-13T16:10:00.862" idx="19">
    <p:pos x="1298" y="1473"/>
    <p:text>已修定</p:text>
    <p:extLst>
      <p:ext uri="{C676402C-5697-4E1C-873F-D02D1690AC5C}">
        <p15:threadingInfo xmlns:p15="http://schemas.microsoft.com/office/powerpoint/2012/main" timeZoneBias="-480">
          <p15:parentCm authorId="1" idx="15"/>
        </p15:threadingInfo>
      </p:ext>
    </p:extLst>
  </p:cm>
  <p:cm authorId="1" dt="2019-12-13T11:24:41.024" idx="16">
    <p:pos x="3344" y="1728"/>
    <p:text>參加者</p:text>
    <p:extLst>
      <p:ext uri="{C676402C-5697-4E1C-873F-D02D1690AC5C}">
        <p15:threadingInfo xmlns:p15="http://schemas.microsoft.com/office/powerpoint/2012/main" timeZoneBias="-480"/>
      </p:ext>
    </p:extLst>
  </p:cm>
  <p:cm authorId="3" dt="2019-12-13T16:09:59.053" idx="18">
    <p:pos x="3344" y="1824"/>
    <p:text>已修定</p:text>
    <p:extLst>
      <p:ext uri="{C676402C-5697-4E1C-873F-D02D1690AC5C}">
        <p15:threadingInfo xmlns:p15="http://schemas.microsoft.com/office/powerpoint/2012/main" timeZoneBias="-480">
          <p15:parentCm authorId="1" idx="16"/>
        </p15:threadingInfo>
      </p:ext>
    </p:extLst>
  </p:cm>
  <p:cm authorId="1" dt="2019-12-13T11:25:24.072" idx="17">
    <p:pos x="4476" y="1768"/>
    <p:text>請按參加活動指引修訂</p:text>
    <p:extLst>
      <p:ext uri="{C676402C-5697-4E1C-873F-D02D1690AC5C}">
        <p15:threadingInfo xmlns:p15="http://schemas.microsoft.com/office/powerpoint/2012/main" timeZoneBias="-480"/>
      </p:ext>
    </p:extLst>
  </p:cm>
  <p:cm authorId="3" dt="2019-12-13T16:09:57.555" idx="17">
    <p:pos x="4476" y="1864"/>
    <p:text>已修定</p:text>
    <p:extLst>
      <p:ext uri="{C676402C-5697-4E1C-873F-D02D1690AC5C}">
        <p15:threadingInfo xmlns:p15="http://schemas.microsoft.com/office/powerpoint/2012/main" timeZoneBias="-480">
          <p15:parentCm authorId="1" idx="17"/>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12-13T12:33:03.862" idx="4">
    <p:pos x="4236" y="3281"/>
    <p:text>參考上屆，分享會暨頒獎典禮約歷時1.5小時。如本學年活動大致與上屆相同，則可計入OLE的學習時數應不多於2小時。</p:text>
    <p:extLst>
      <p:ext uri="{C676402C-5697-4E1C-873F-D02D1690AC5C}">
        <p15:threadingInfo xmlns:p15="http://schemas.microsoft.com/office/powerpoint/2012/main" timeZoneBias="-480"/>
      </p:ext>
    </p:extLst>
  </p:cm>
  <p:cm authorId="3" dt="2019-12-13T16:10:42.674" idx="20">
    <p:pos x="4236" y="3377"/>
    <p:text>已改為2小時</p:text>
    <p:extLst>
      <p:ext uri="{C676402C-5697-4E1C-873F-D02D1690AC5C}">
        <p15:threadingInfo xmlns:p15="http://schemas.microsoft.com/office/powerpoint/2012/main" timeZoneBias="-480">
          <p15:parentCm authorId="2" idx="4"/>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12-13T11:27:27.149" idx="18">
    <p:pos x="1893" y="1224"/>
    <p:text>教育局九龍塘教育服務中心西座</p:text>
    <p:extLst>
      <p:ext uri="{C676402C-5697-4E1C-873F-D02D1690AC5C}">
        <p15:threadingInfo xmlns:p15="http://schemas.microsoft.com/office/powerpoint/2012/main" timeZoneBias="-480"/>
      </p:ext>
    </p:extLst>
  </p:cm>
  <p:cm authorId="3" dt="2019-12-13T16:11:02.164" idx="21">
    <p:pos x="1893" y="1320"/>
    <p:text>已修定</p:text>
    <p:extLst>
      <p:ext uri="{C676402C-5697-4E1C-873F-D02D1690AC5C}">
        <p15:threadingInfo xmlns:p15="http://schemas.microsoft.com/office/powerpoint/2012/main" timeZoneBias="-480">
          <p15:parentCm authorId="1" idx="18"/>
        </p15:threadingInfo>
      </p:ext>
    </p:extLst>
  </p:cm>
  <p:cm authorId="2" dt="2019-12-13T12:33:46.769" idx="5">
    <p:pos x="5133" y="2071"/>
    <p:text>i.	戲（應為劇本）本創作與賞析專題培訓</p:text>
    <p:extLst>
      <p:ext uri="{C676402C-5697-4E1C-873F-D02D1690AC5C}">
        <p15:threadingInfo xmlns:p15="http://schemas.microsoft.com/office/powerpoint/2012/main" timeZoneBias="-480"/>
      </p:ext>
    </p:extLst>
  </p:cm>
  <p:cm authorId="3" dt="2019-12-13T16:11:10.623" idx="22">
    <p:pos x="5133" y="2167"/>
    <p:text>已修定</p:text>
    <p:extLst>
      <p:ext uri="{C676402C-5697-4E1C-873F-D02D1690AC5C}">
        <p15:threadingInfo xmlns:p15="http://schemas.microsoft.com/office/powerpoint/2012/main" timeZoneBias="-480">
          <p15:parentCm authorId="2" idx="5"/>
        </p15:threadingInfo>
      </p:ext>
    </p:extLst>
  </p:cm>
  <p:cm authorId="2" dt="2019-12-13T12:33:57.877" idx="6">
    <p:pos x="3559" y="2435"/>
    <p:text>2月9日專題講座舉行順序應為：
中國傳統戲劇專題培訓
普通話戲劇表演藝術專題培訓
普通話發音及說話技巧專題培訓</p:text>
    <p:extLst>
      <p:ext uri="{C676402C-5697-4E1C-873F-D02D1690AC5C}">
        <p15:threadingInfo xmlns:p15="http://schemas.microsoft.com/office/powerpoint/2012/main" timeZoneBias="-480"/>
      </p:ext>
    </p:extLst>
  </p:cm>
  <p:cm authorId="3" dt="2019-12-13T16:11:59.186" idx="23">
    <p:pos x="3559" y="2531"/>
    <p:text>已修定</p:text>
    <p:extLst>
      <p:ext uri="{C676402C-5697-4E1C-873F-D02D1690AC5C}">
        <p15:threadingInfo xmlns:p15="http://schemas.microsoft.com/office/powerpoint/2012/main" timeZoneBias="-480">
          <p15:parentCm authorId="2" idx="6"/>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9-12-13T12:34:45.645" idx="7">
    <p:pos x="4841" y="1363"/>
    <p:text>請清楚註明其中一次實地考察活動是香港理工大學蔣震劇場戲劇綵排。</p:text>
    <p:extLst>
      <p:ext uri="{C676402C-5697-4E1C-873F-D02D1690AC5C}">
        <p15:threadingInfo xmlns:p15="http://schemas.microsoft.com/office/powerpoint/2012/main" timeZoneBias="-480"/>
      </p:ext>
    </p:extLst>
  </p:cm>
  <p:cm authorId="3" dt="2019-12-13T16:21:47.104" idx="27">
    <p:pos x="4841" y="1459"/>
    <p:text>香港理工大學蔣震劇場戲劇綵排並不算為其中一次實地考察活動</p:text>
    <p:extLst>
      <p:ext uri="{C676402C-5697-4E1C-873F-D02D1690AC5C}">
        <p15:threadingInfo xmlns:p15="http://schemas.microsoft.com/office/powerpoint/2012/main" timeZoneBias="-480">
          <p15:parentCm authorId="2" idx="7"/>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12-13T11:31:20.049" idx="19">
    <p:pos x="5038" y="1887"/>
    <p:text>普通話戲劇匯演及拍攝宣傳短片</p:text>
    <p:extLst>
      <p:ext uri="{C676402C-5697-4E1C-873F-D02D1690AC5C}">
        <p15:threadingInfo xmlns:p15="http://schemas.microsoft.com/office/powerpoint/2012/main" timeZoneBias="-480"/>
      </p:ext>
    </p:extLst>
  </p:cm>
  <p:cm authorId="3" dt="2019-12-13T16:13:06.102" idx="24">
    <p:pos x="5038" y="1983"/>
    <p:text>已修定</p:text>
    <p:extLst>
      <p:ext uri="{C676402C-5697-4E1C-873F-D02D1690AC5C}">
        <p15:threadingInfo xmlns:p15="http://schemas.microsoft.com/office/powerpoint/2012/main" timeZoneBias="-480">
          <p15:parentCm authorId="1" idx="19"/>
        </p15:threadingInfo>
      </p:ext>
    </p:extLst>
  </p:cm>
  <p:cm authorId="1" dt="2019-12-13T11:32:07.106" idx="20">
    <p:pos x="1245" y="1761"/>
    <p:text>5-8月</p:text>
    <p:extLst>
      <p:ext uri="{C676402C-5697-4E1C-873F-D02D1690AC5C}">
        <p15:threadingInfo xmlns:p15="http://schemas.microsoft.com/office/powerpoint/2012/main" timeZoneBias="-480"/>
      </p:ext>
    </p:extLst>
  </p:cm>
  <p:cm authorId="3" dt="2019-12-13T16:13:08.381" idx="25">
    <p:pos x="1245" y="1857"/>
    <p:text>已修定</p:text>
    <p:extLst>
      <p:ext uri="{C676402C-5697-4E1C-873F-D02D1690AC5C}">
        <p15:threadingInfo xmlns:p15="http://schemas.microsoft.com/office/powerpoint/2012/main" timeZoneBias="-480">
          <p15:parentCm authorId="1" idx="2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13T10:21:38.952" idx="1">
    <p:pos x="3145" y="1251"/>
    <p:text>承電話溝通，請修訂留博士的英文名字</p:text>
    <p:extLst mod="1">
      <p:ext uri="{C676402C-5697-4E1C-873F-D02D1690AC5C}">
        <p15:threadingInfo xmlns:p15="http://schemas.microsoft.com/office/powerpoint/2012/main" timeZoneBias="-480"/>
      </p:ext>
    </p:extLst>
  </p:cm>
  <p:cm authorId="3" dt="2019-12-13T15:59:33.570" idx="2">
    <p:pos x="3145" y="1347"/>
    <p:text>已刪去</p:text>
    <p:extLst>
      <p:ext uri="{C676402C-5697-4E1C-873F-D02D1690AC5C}">
        <p15:threadingInfo xmlns:p15="http://schemas.microsoft.com/office/powerpoint/2012/main" timeZoneBias="-48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13T10:53:16.838" idx="2">
    <p:pos x="1377" y="1026"/>
    <p:text>語文教育及研究常務委員會（語常會）</p:text>
    <p:extLst>
      <p:ext uri="{C676402C-5697-4E1C-873F-D02D1690AC5C}">
        <p15:threadingInfo xmlns:p15="http://schemas.microsoft.com/office/powerpoint/2012/main" timeZoneBias="-480"/>
      </p:ext>
    </p:extLst>
  </p:cm>
  <p:cm authorId="3" dt="2019-12-13T16:00:32.482" idx="3">
    <p:pos x="1377" y="1122"/>
    <p:text>已修定</p:text>
    <p:extLst>
      <p:ext uri="{C676402C-5697-4E1C-873F-D02D1690AC5C}">
        <p15:threadingInfo xmlns:p15="http://schemas.microsoft.com/office/powerpoint/2012/main" timeZoneBias="-480">
          <p15:parentCm authorId="1"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2-13T10:56:06.138" idx="3">
    <p:pos x="1682" y="1337"/>
    <p:text>專業的演說？</p:text>
    <p:extLst>
      <p:ext uri="{C676402C-5697-4E1C-873F-D02D1690AC5C}">
        <p15:threadingInfo xmlns:p15="http://schemas.microsoft.com/office/powerpoint/2012/main" timeZoneBias="-480"/>
      </p:ext>
    </p:extLst>
  </p:cm>
  <p:cm authorId="3" dt="2019-12-13T16:01:16.467" idx="4">
    <p:pos x="1682" y="1433"/>
    <p:text>已刪去「專業的」</p:text>
    <p:extLst>
      <p:ext uri="{C676402C-5697-4E1C-873F-D02D1690AC5C}">
        <p15:threadingInfo xmlns:p15="http://schemas.microsoft.com/office/powerpoint/2012/main" timeZoneBias="-480">
          <p15:parentCm authorId="1" idx="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2-13T11:01:35.263" idx="4">
    <p:pos x="2066" y="1357"/>
    <p:text>演說技巧？</p:text>
    <p:extLst>
      <p:ext uri="{C676402C-5697-4E1C-873F-D02D1690AC5C}">
        <p15:threadingInfo xmlns:p15="http://schemas.microsoft.com/office/powerpoint/2012/main" timeZoneBias="-480"/>
      </p:ext>
    </p:extLst>
  </p:cm>
  <p:cm authorId="3" dt="2019-12-13T16:01:30.847" idx="5">
    <p:pos x="2066" y="1453"/>
    <p:text>已刪去「演說技巧」</p:text>
    <p:extLst>
      <p:ext uri="{C676402C-5697-4E1C-873F-D02D1690AC5C}">
        <p15:threadingInfo xmlns:p15="http://schemas.microsoft.com/office/powerpoint/2012/main" timeZoneBias="-480">
          <p15:parentCm authorId="1" idx="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2-13T11:04:50.735" idx="5">
    <p:pos x="3105" y="1622"/>
    <p:text>教導普通話說話技巧及提供正音培訓；</p:text>
    <p:extLst>
      <p:ext uri="{C676402C-5697-4E1C-873F-D02D1690AC5C}">
        <p15:threadingInfo xmlns:p15="http://schemas.microsoft.com/office/powerpoint/2012/main" timeZoneBias="-480"/>
      </p:ext>
    </p:extLst>
  </p:cm>
  <p:cm authorId="3" dt="2019-12-13T16:01:59.398" idx="6">
    <p:pos x="3105" y="1718"/>
    <p:text>已修定</p:text>
    <p:extLst>
      <p:ext uri="{C676402C-5697-4E1C-873F-D02D1690AC5C}">
        <p15:threadingInfo xmlns:p15="http://schemas.microsoft.com/office/powerpoint/2012/main" timeZoneBias="-480">
          <p15:parentCm authorId="1" idx="5"/>
        </p15:threadingInfo>
      </p:ext>
    </p:extLst>
  </p:cm>
  <p:cm authorId="1" dt="2019-12-13T11:05:54.927" idx="6">
    <p:pos x="1516" y="2297"/>
    <p:text>研究戲劇的學者</p:text>
    <p:extLst>
      <p:ext uri="{C676402C-5697-4E1C-873F-D02D1690AC5C}">
        <p15:threadingInfo xmlns:p15="http://schemas.microsoft.com/office/powerpoint/2012/main" timeZoneBias="-480"/>
      </p:ext>
    </p:extLst>
  </p:cm>
  <p:cm authorId="3" dt="2019-12-13T16:02:17.430" idx="7">
    <p:pos x="1516" y="2393"/>
    <p:text>已修定</p:text>
    <p:extLst>
      <p:ext uri="{C676402C-5697-4E1C-873F-D02D1690AC5C}">
        <p15:threadingInfo xmlns:p15="http://schemas.microsoft.com/office/powerpoint/2012/main" timeZoneBias="-480">
          <p15:parentCm authorId="1" idx="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2-13T11:10:36.689" idx="7">
    <p:pos x="4158" y="2297"/>
    <p:text>25</p:text>
    <p:extLst>
      <p:ext uri="{C676402C-5697-4E1C-873F-D02D1690AC5C}">
        <p15:threadingInfo xmlns:p15="http://schemas.microsoft.com/office/powerpoint/2012/main" timeZoneBias="-480"/>
      </p:ext>
    </p:extLst>
  </p:cm>
  <p:cm authorId="3" dt="2019-12-13T16:02:32.711" idx="8">
    <p:pos x="4158" y="2393"/>
    <p:text>已修定</p:text>
    <p:extLst>
      <p:ext uri="{C676402C-5697-4E1C-873F-D02D1690AC5C}">
        <p15:threadingInfo xmlns:p15="http://schemas.microsoft.com/office/powerpoint/2012/main" timeZoneBias="-480">
          <p15:parentCm authorId="1" idx="7"/>
        </p15:threadingInfo>
      </p:ext>
    </p:extLst>
  </p:cm>
  <p:cm authorId="2" dt="2019-12-13T13:33:18.323" idx="8">
    <p:pos x="2508" y="2975"/>
    <p:text>請與適當地方交代「所有參加學校可獲得津貼港幣$1,000，用以購買普通話戲劇匯演所需物資及道具。津貼將於匯演完成後發放。」</p:text>
    <p:extLst>
      <p:ext uri="{C676402C-5697-4E1C-873F-D02D1690AC5C}">
        <p15:threadingInfo xmlns:p15="http://schemas.microsoft.com/office/powerpoint/2012/main" timeZoneBias="-480"/>
      </p:ext>
    </p:extLst>
  </p:cm>
  <p:cm authorId="3" dt="2019-12-13T16:16:45.791" idx="26">
    <p:pos x="2508" y="3071"/>
    <p:text>已加上</p:text>
    <p:extLst>
      <p:ext uri="{C676402C-5697-4E1C-873F-D02D1690AC5C}">
        <p15:threadingInfo xmlns:p15="http://schemas.microsoft.com/office/powerpoint/2012/main" timeZoneBias="-480">
          <p15:parentCm authorId="2" idx="8"/>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12-13T12:31:21.006" idx="2">
    <p:pos x="4090" y="2026"/>
    <p:text>請說明清楚展板製作數量，而內容亦非只是與匯演劇目相關。</p:text>
    <p:extLst>
      <p:ext uri="{C676402C-5697-4E1C-873F-D02D1690AC5C}">
        <p15:threadingInfo xmlns:p15="http://schemas.microsoft.com/office/powerpoint/2012/main" timeZoneBias="-480"/>
      </p:ext>
    </p:extLst>
  </p:cm>
  <p:cm authorId="3" dt="2019-12-13T16:25:41.943" idx="28">
    <p:pos x="4090" y="2122"/>
    <p:text>已修定</p:text>
    <p:extLst>
      <p:ext uri="{C676402C-5697-4E1C-873F-D02D1690AC5C}">
        <p15:threadingInfo xmlns:p15="http://schemas.microsoft.com/office/powerpoint/2012/main" timeZoneBias="-480">
          <p15:parentCm authorId="2" idx="2"/>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12-13T12:31:54.280" idx="3">
    <p:pos x="933" y="2858"/>
    <p:text>戲（應為劇本）本創作與賞析專題培訓</p:text>
    <p:extLst>
      <p:ext uri="{C676402C-5697-4E1C-873F-D02D1690AC5C}">
        <p15:threadingInfo xmlns:p15="http://schemas.microsoft.com/office/powerpoint/2012/main" timeZoneBias="-480"/>
      </p:ext>
    </p:extLst>
  </p:cm>
  <p:cm authorId="3" dt="2019-12-13T16:07:25.443" idx="9">
    <p:pos x="933" y="2954"/>
    <p:text>已修定</p:text>
    <p:extLst>
      <p:ext uri="{C676402C-5697-4E1C-873F-D02D1690AC5C}">
        <p15:threadingInfo xmlns:p15="http://schemas.microsoft.com/office/powerpoint/2012/main" timeZoneBias="-480">
          <p15:parentCm authorId="2"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302A0-265F-4D89-B5B5-6F00C1C98A2C}" type="doc">
      <dgm:prSet loTypeId="urn:microsoft.com/office/officeart/2005/8/layout/bProcess3" loCatId="process" qsTypeId="urn:microsoft.com/office/officeart/2005/8/quickstyle/simple2" qsCatId="simple" csTypeId="urn:microsoft.com/office/officeart/2005/8/colors/accent2_2" csCatId="accent2" phldr="1"/>
      <dgm:spPr/>
    </dgm:pt>
    <dgm:pt modelId="{8E2C494C-C4FD-4201-801D-CF7BC5ACF9E4}">
      <dgm:prSet phldrT="[Text]" custT="1"/>
      <dgm:spPr/>
      <dgm:t>
        <a:bodyPr/>
        <a:lstStyle/>
        <a:p>
          <a:pPr>
            <a:lnSpc>
              <a:spcPct val="150000"/>
            </a:lnSpc>
          </a:pPr>
          <a:r>
            <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201</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14</a:t>
          </a: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計劃簡介會</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EEC663BB-1C2C-45FE-AC53-F7D410EBAD33}" type="parTrans" cxnId="{9C79C54C-AA7C-41C8-B801-CD2AAD2ED70C}">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6C5119D6-ECA9-40A2-80BB-635BE413D91F}" type="sibTrans" cxnId="{9C79C54C-AA7C-41C8-B801-CD2AAD2ED70C}">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278BA897-4607-4F3D-B9E5-8E160DBBCA19}">
      <dgm:prSet phldrT="[Text]" custT="1"/>
      <dgm:spPr/>
      <dgm:t>
        <a:bodyPr/>
        <a:lstStyle/>
        <a:p>
          <a:pPr>
            <a:lnSpc>
              <a:spcPct val="150000"/>
            </a:lnSpc>
          </a:pPr>
          <a:r>
            <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a:t>
          </a: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8</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日及</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a:t>
          </a:r>
          <a:endPar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TW" altLang="en-US"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專題培訓講座 </a:t>
          </a:r>
          <a:r>
            <a:rPr lang="en-US" altLang="zh-TW"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r>
            <a:rPr lang="zh-TW" altLang="en-US" sz="2000" b="1" u="none">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暫定</a:t>
          </a:r>
          <a:r>
            <a:rPr lang="en-US" altLang="zh-TW" sz="2000" b="1" u="none">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endParaRPr lang="en-US"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065BB58F-8B74-4BEC-8285-8807DDAAA559}" type="parTrans" cxnId="{48E7F8F1-76FA-4941-95D3-4756A71915D1}">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1CBEC820-4BE1-45DB-9EC5-5BAFA073DE50}" type="sibTrans" cxnId="{48E7F8F1-76FA-4941-95D3-4756A71915D1}">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CA4F0F51-46FB-48C9-9700-7D9108229478}">
      <dgm:prSet phldrT="[Text]" custT="1"/>
      <dgm:spPr/>
      <dgm:t>
        <a:bodyPr/>
        <a:lstStyle/>
        <a:p>
          <a:pPr>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en-US" altLang="zh-CN"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4</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TW" altLang="en-US"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實地考察</a:t>
          </a:r>
          <a:endParaRPr lang="en-US"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89279894-1860-44F1-95A8-328990F4F39E}" type="parTrans" cxnId="{A60DC869-5A53-4268-A593-8A3734B131A9}">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A09EB86E-0F1A-44BA-A3D7-F470C904D379}" type="sibTrans" cxnId="{A60DC869-5A53-4268-A593-8A3734B131A9}">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839D756E-34AB-4176-940A-0E1167E24E38}">
      <dgm:prSet phldrT="[Text]" custT="1"/>
      <dgm:spPr/>
      <dgm:t>
        <a:bodyPr/>
        <a:lstStyle/>
        <a:p>
          <a:pPr>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5-8</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拍攝宣傳短片</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0FB0E4BB-D3DE-4DA0-A882-D01C9C5D93A5}" type="parTrans" cxnId="{20480E88-7767-4274-B74D-45C51A5DA941}">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6278ED1D-4056-482C-8E08-AAB3504AE22D}" type="sibTrans" cxnId="{20480E88-7767-4274-B74D-45C51A5DA941}">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CEF35D9B-60FA-498C-AF6B-32C388B0133D}">
      <dgm:prSet phldrT="[Text]" custT="1"/>
      <dgm:spPr/>
      <dgm:t>
        <a:bodyPr/>
        <a:lstStyle/>
        <a:p>
          <a:pPr>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5</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CN"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戲劇</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匯演</a:t>
          </a:r>
          <a:endParaRPr lang="en-US" sz="2000" b="1" u="none"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145FAC55-A54B-4896-ACE1-7DA715DEFBF9}" type="parTrans" cxnId="{CC32B41E-F484-4CE5-B5EC-0B173D2D2995}">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8705F129-43A1-4021-85D0-82CFDFD35882}" type="sibTrans" cxnId="{CC32B41E-F484-4CE5-B5EC-0B173D2D2995}">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B1A5CC39-BDC2-484C-9605-5859CE13F232}">
      <dgm:prSet phldrT="[Text]" custT="1"/>
      <dgm:spPr/>
      <dgm:t>
        <a:bodyPr/>
        <a:lstStyle/>
        <a:p>
          <a:pPr>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6-8</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50000"/>
            </a:lnSpc>
          </a:pP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展板製作</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10C36988-7A3B-49D2-BEB9-3D7D2F6A93A8}" type="parTrans" cxnId="{FE48E02F-AA4C-4527-9BB9-220D27CC30FE}">
      <dgm:prSet/>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7921E4AF-4247-4E03-8F42-2C454AFCFCF3}" type="sibTrans" cxnId="{FE48E02F-AA4C-4527-9BB9-220D27CC30FE}">
      <dgm:prSet custT="1"/>
      <dgm:spPr/>
      <dgm:t>
        <a:bodyPr/>
        <a:lstStyle/>
        <a:p>
          <a:endParaRPr lang="en-US" sz="1400" b="1">
            <a:solidFill>
              <a:schemeClr val="bg1"/>
            </a:solidFill>
            <a:latin typeface="PMingLiU" panose="02020500000000000000" pitchFamily="18" charset="-120"/>
            <a:ea typeface="PMingLiU" panose="02020500000000000000" pitchFamily="18" charset="-120"/>
          </a:endParaRPr>
        </a:p>
      </dgm:t>
    </dgm:pt>
    <dgm:pt modelId="{D317749C-17EA-47D2-849A-15DF86AE1980}">
      <dgm:prSet phldrT="[Text]" custT="1"/>
      <dgm:spPr/>
      <dgm:t>
        <a:bodyPr/>
        <a:lstStyle/>
        <a:p>
          <a:pPr rtl="0">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月或</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rtl="0">
            <a:lnSpc>
              <a:spcPct val="150000"/>
            </a:lnSpc>
          </a:pPr>
          <a:r>
            <a:rPr kumimoji="0" lang="zh-TW" altLang="en-US"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成果展覽開幕典禮</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6C9323BF-9C1F-4778-80C8-253EF121BB85}" type="parTrans" cxnId="{54345128-A4A1-492E-A04E-E9E68BA7CE45}">
      <dgm:prSet/>
      <dgm:spPr/>
      <dgm:t>
        <a:bodyPr/>
        <a:lstStyle/>
        <a:p>
          <a:endParaRPr lang="en-US" sz="1400" b="1">
            <a:solidFill>
              <a:schemeClr val="bg1"/>
            </a:solidFill>
          </a:endParaRPr>
        </a:p>
      </dgm:t>
    </dgm:pt>
    <dgm:pt modelId="{4B3E663C-3E8A-4320-8ED2-780E1367CFE6}" type="sibTrans" cxnId="{54345128-A4A1-492E-A04E-E9E68BA7CE45}">
      <dgm:prSet custT="1"/>
      <dgm:spPr/>
      <dgm:t>
        <a:bodyPr/>
        <a:lstStyle/>
        <a:p>
          <a:endParaRPr lang="en-US" sz="1400" b="1">
            <a:solidFill>
              <a:schemeClr val="bg1"/>
            </a:solidFill>
          </a:endParaRPr>
        </a:p>
      </dgm:t>
    </dgm:pt>
    <dgm:pt modelId="{F99ED3CB-6DF9-43B1-A115-9B0D88DE5F7B}">
      <dgm:prSet phldrT="[Text]" custT="1"/>
      <dgm:spPr/>
      <dgm:t>
        <a:bodyPr/>
        <a:lstStyle/>
        <a:p>
          <a:pPr rtl="0">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rtl="0">
            <a:lnSpc>
              <a:spcPct val="150000"/>
            </a:lnSpc>
          </a:pPr>
          <a:r>
            <a:rPr kumimoji="0" lang="zh-TW" altLang="en-US"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分享會暨頒獎典禮 </a:t>
          </a:r>
          <a:endParaRPr 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gm:t>
    </dgm:pt>
    <dgm:pt modelId="{3EA22C3A-6446-4506-B188-4212E1084D43}" type="parTrans" cxnId="{F234F693-DC1F-41FC-B8A5-8CCAB78FF8C5}">
      <dgm:prSet/>
      <dgm:spPr/>
      <dgm:t>
        <a:bodyPr/>
        <a:lstStyle/>
        <a:p>
          <a:endParaRPr lang="en-US" sz="1400" b="1">
            <a:solidFill>
              <a:schemeClr val="bg1"/>
            </a:solidFill>
          </a:endParaRPr>
        </a:p>
      </dgm:t>
    </dgm:pt>
    <dgm:pt modelId="{2F2FA432-F8A8-4F9B-9409-CAFB8247C82F}" type="sibTrans" cxnId="{F234F693-DC1F-41FC-B8A5-8CCAB78FF8C5}">
      <dgm:prSet custT="1"/>
      <dgm:spPr/>
      <dgm:t>
        <a:bodyPr/>
        <a:lstStyle/>
        <a:p>
          <a:endParaRPr lang="en-US" sz="1400" b="1">
            <a:solidFill>
              <a:schemeClr val="bg1"/>
            </a:solidFill>
          </a:endParaRPr>
        </a:p>
      </dgm:t>
    </dgm:pt>
    <dgm:pt modelId="{490E1F94-099F-42A9-904A-AB1BA370F06C}">
      <dgm:prSet custT="1"/>
      <dgm:spPr/>
      <dgm:t>
        <a:bodyPr/>
        <a:lstStyle/>
        <a:p>
          <a:pPr rtl="0">
            <a:lnSpc>
              <a:spcPct val="150000"/>
            </a:lnSpc>
          </a:pP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2021</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4</a:t>
          </a:r>
          <a:r>
            <a:rPr lang="zh-TW" altLang="en-US" sz="2000" b="1"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rtl="0">
            <a:lnSpc>
              <a:spcPct val="150000"/>
            </a:lnSpc>
          </a:pPr>
          <a:r>
            <a:rPr kumimoji="0" lang="zh-CN" altLang="en-US"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獲贈教材套</a:t>
          </a:r>
          <a:endParaRPr kumimoji="0" lang="zh-TW" altLang="en-US" sz="2000" b="1" i="0" u="none" strike="noStrike"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dgm:t>
    </dgm:pt>
    <dgm:pt modelId="{74ABCA85-30BA-41DD-B389-F97E9EDC579B}" type="parTrans" cxnId="{FDD12BC8-81DA-4A28-BD37-56619FED991A}">
      <dgm:prSet/>
      <dgm:spPr/>
      <dgm:t>
        <a:bodyPr/>
        <a:lstStyle/>
        <a:p>
          <a:endParaRPr lang="en-US" sz="1400" b="1">
            <a:solidFill>
              <a:schemeClr val="bg1"/>
            </a:solidFill>
          </a:endParaRPr>
        </a:p>
      </dgm:t>
    </dgm:pt>
    <dgm:pt modelId="{C6F63FE4-8EFC-40CC-A39F-AFEB807E23DB}" type="sibTrans" cxnId="{FDD12BC8-81DA-4A28-BD37-56619FED991A}">
      <dgm:prSet/>
      <dgm:spPr/>
      <dgm:t>
        <a:bodyPr/>
        <a:lstStyle/>
        <a:p>
          <a:endParaRPr lang="en-US" sz="1400" b="1">
            <a:solidFill>
              <a:schemeClr val="bg1"/>
            </a:solidFill>
          </a:endParaRPr>
        </a:p>
      </dgm:t>
    </dgm:pt>
    <dgm:pt modelId="{2123B014-4CF6-4258-83FE-0A39F37EB0EB}" type="pres">
      <dgm:prSet presAssocID="{841302A0-265F-4D89-B5B5-6F00C1C98A2C}" presName="Name0" presStyleCnt="0">
        <dgm:presLayoutVars>
          <dgm:dir/>
          <dgm:resizeHandles val="exact"/>
        </dgm:presLayoutVars>
      </dgm:prSet>
      <dgm:spPr/>
    </dgm:pt>
    <dgm:pt modelId="{5EAB0483-CE23-455B-92CB-18263BC2CFCA}" type="pres">
      <dgm:prSet presAssocID="{8E2C494C-C4FD-4201-801D-CF7BC5ACF9E4}" presName="node" presStyleLbl="node1" presStyleIdx="0" presStyleCnt="9">
        <dgm:presLayoutVars>
          <dgm:bulletEnabled val="1"/>
        </dgm:presLayoutVars>
      </dgm:prSet>
      <dgm:spPr/>
    </dgm:pt>
    <dgm:pt modelId="{EE96AE25-4C0B-4DEA-871B-F7A683B057F5}" type="pres">
      <dgm:prSet presAssocID="{6C5119D6-ECA9-40A2-80BB-635BE413D91F}" presName="sibTrans" presStyleLbl="sibTrans1D1" presStyleIdx="0" presStyleCnt="8"/>
      <dgm:spPr/>
    </dgm:pt>
    <dgm:pt modelId="{85D4D16B-E438-4F0A-9B8D-9BA8774CD7D1}" type="pres">
      <dgm:prSet presAssocID="{6C5119D6-ECA9-40A2-80BB-635BE413D91F}" presName="connectorText" presStyleLbl="sibTrans1D1" presStyleIdx="0" presStyleCnt="8"/>
      <dgm:spPr/>
    </dgm:pt>
    <dgm:pt modelId="{C4CC8D3B-D6DB-4509-A1C7-4F8AE5B0A328}" type="pres">
      <dgm:prSet presAssocID="{278BA897-4607-4F3D-B9E5-8E160DBBCA19}" presName="node" presStyleLbl="node1" presStyleIdx="1" presStyleCnt="9">
        <dgm:presLayoutVars>
          <dgm:bulletEnabled val="1"/>
        </dgm:presLayoutVars>
      </dgm:prSet>
      <dgm:spPr/>
    </dgm:pt>
    <dgm:pt modelId="{453FED6B-E769-44CC-B756-85C25E01DAC6}" type="pres">
      <dgm:prSet presAssocID="{1CBEC820-4BE1-45DB-9EC5-5BAFA073DE50}" presName="sibTrans" presStyleLbl="sibTrans1D1" presStyleIdx="1" presStyleCnt="8"/>
      <dgm:spPr/>
    </dgm:pt>
    <dgm:pt modelId="{67672549-DC9D-4F9C-A30C-62CCA72EAA7D}" type="pres">
      <dgm:prSet presAssocID="{1CBEC820-4BE1-45DB-9EC5-5BAFA073DE50}" presName="connectorText" presStyleLbl="sibTrans1D1" presStyleIdx="1" presStyleCnt="8"/>
      <dgm:spPr/>
    </dgm:pt>
    <dgm:pt modelId="{E131FEE8-F162-4571-B57B-6A01D724AEAE}" type="pres">
      <dgm:prSet presAssocID="{CA4F0F51-46FB-48C9-9700-7D9108229478}" presName="node" presStyleLbl="node1" presStyleIdx="2" presStyleCnt="9">
        <dgm:presLayoutVars>
          <dgm:bulletEnabled val="1"/>
        </dgm:presLayoutVars>
      </dgm:prSet>
      <dgm:spPr/>
    </dgm:pt>
    <dgm:pt modelId="{C9A9AD47-EE62-4FCD-92C5-B4120D949938}" type="pres">
      <dgm:prSet presAssocID="{A09EB86E-0F1A-44BA-A3D7-F470C904D379}" presName="sibTrans" presStyleLbl="sibTrans1D1" presStyleIdx="2" presStyleCnt="8"/>
      <dgm:spPr/>
    </dgm:pt>
    <dgm:pt modelId="{DC70BDD1-328C-4794-B1B5-4192D4E3C892}" type="pres">
      <dgm:prSet presAssocID="{A09EB86E-0F1A-44BA-A3D7-F470C904D379}" presName="connectorText" presStyleLbl="sibTrans1D1" presStyleIdx="2" presStyleCnt="8"/>
      <dgm:spPr/>
    </dgm:pt>
    <dgm:pt modelId="{206735FC-4EB5-4D3F-80D6-2DEF8649321D}" type="pres">
      <dgm:prSet presAssocID="{CEF35D9B-60FA-498C-AF6B-32C388B0133D}" presName="node" presStyleLbl="node1" presStyleIdx="3" presStyleCnt="9">
        <dgm:presLayoutVars>
          <dgm:bulletEnabled val="1"/>
        </dgm:presLayoutVars>
      </dgm:prSet>
      <dgm:spPr/>
    </dgm:pt>
    <dgm:pt modelId="{61D3BBB2-51F5-4846-B20D-754C1EE43594}" type="pres">
      <dgm:prSet presAssocID="{8705F129-43A1-4021-85D0-82CFDFD35882}" presName="sibTrans" presStyleLbl="sibTrans1D1" presStyleIdx="3" presStyleCnt="8"/>
      <dgm:spPr/>
    </dgm:pt>
    <dgm:pt modelId="{81763CF5-AF20-4B75-8696-1EE0BF244DFF}" type="pres">
      <dgm:prSet presAssocID="{8705F129-43A1-4021-85D0-82CFDFD35882}" presName="connectorText" presStyleLbl="sibTrans1D1" presStyleIdx="3" presStyleCnt="8"/>
      <dgm:spPr/>
    </dgm:pt>
    <dgm:pt modelId="{064D7B9B-9D73-4319-879E-5F8AC1305EC6}" type="pres">
      <dgm:prSet presAssocID="{839D756E-34AB-4176-940A-0E1167E24E38}" presName="node" presStyleLbl="node1" presStyleIdx="4" presStyleCnt="9">
        <dgm:presLayoutVars>
          <dgm:bulletEnabled val="1"/>
        </dgm:presLayoutVars>
      </dgm:prSet>
      <dgm:spPr/>
    </dgm:pt>
    <dgm:pt modelId="{0C87DB4C-2C03-4820-A0B8-61842F378541}" type="pres">
      <dgm:prSet presAssocID="{6278ED1D-4056-482C-8E08-AAB3504AE22D}" presName="sibTrans" presStyleLbl="sibTrans1D1" presStyleIdx="4" presStyleCnt="8"/>
      <dgm:spPr/>
    </dgm:pt>
    <dgm:pt modelId="{093FB195-5DB8-4788-9C41-E0FEA96B2397}" type="pres">
      <dgm:prSet presAssocID="{6278ED1D-4056-482C-8E08-AAB3504AE22D}" presName="connectorText" presStyleLbl="sibTrans1D1" presStyleIdx="4" presStyleCnt="8"/>
      <dgm:spPr/>
    </dgm:pt>
    <dgm:pt modelId="{16D4C249-31F7-4D3C-ABAB-896988F35EF0}" type="pres">
      <dgm:prSet presAssocID="{B1A5CC39-BDC2-484C-9605-5859CE13F232}" presName="node" presStyleLbl="node1" presStyleIdx="5" presStyleCnt="9">
        <dgm:presLayoutVars>
          <dgm:bulletEnabled val="1"/>
        </dgm:presLayoutVars>
      </dgm:prSet>
      <dgm:spPr/>
    </dgm:pt>
    <dgm:pt modelId="{C069B22D-2AA2-4DF6-8243-6570466F89B5}" type="pres">
      <dgm:prSet presAssocID="{7921E4AF-4247-4E03-8F42-2C454AFCFCF3}" presName="sibTrans" presStyleLbl="sibTrans1D1" presStyleIdx="5" presStyleCnt="8"/>
      <dgm:spPr/>
    </dgm:pt>
    <dgm:pt modelId="{8E77847D-C2D1-455A-B824-6C4ED254F2BF}" type="pres">
      <dgm:prSet presAssocID="{7921E4AF-4247-4E03-8F42-2C454AFCFCF3}" presName="connectorText" presStyleLbl="sibTrans1D1" presStyleIdx="5" presStyleCnt="8"/>
      <dgm:spPr/>
    </dgm:pt>
    <dgm:pt modelId="{7FF943C0-2349-4529-83EB-6373F15EA717}" type="pres">
      <dgm:prSet presAssocID="{D317749C-17EA-47D2-849A-15DF86AE1980}" presName="node" presStyleLbl="node1" presStyleIdx="6" presStyleCnt="9">
        <dgm:presLayoutVars>
          <dgm:bulletEnabled val="1"/>
        </dgm:presLayoutVars>
      </dgm:prSet>
      <dgm:spPr/>
    </dgm:pt>
    <dgm:pt modelId="{BEDC2AEC-57CB-4764-8C95-C316987939C9}" type="pres">
      <dgm:prSet presAssocID="{4B3E663C-3E8A-4320-8ED2-780E1367CFE6}" presName="sibTrans" presStyleLbl="sibTrans1D1" presStyleIdx="6" presStyleCnt="8"/>
      <dgm:spPr/>
    </dgm:pt>
    <dgm:pt modelId="{DE0816DB-A0C5-4EE1-99D2-BC7B11E857AC}" type="pres">
      <dgm:prSet presAssocID="{4B3E663C-3E8A-4320-8ED2-780E1367CFE6}" presName="connectorText" presStyleLbl="sibTrans1D1" presStyleIdx="6" presStyleCnt="8"/>
      <dgm:spPr/>
    </dgm:pt>
    <dgm:pt modelId="{6C776666-2444-418A-A0A9-C8A2DDF98875}" type="pres">
      <dgm:prSet presAssocID="{F99ED3CB-6DF9-43B1-A115-9B0D88DE5F7B}" presName="node" presStyleLbl="node1" presStyleIdx="7" presStyleCnt="9">
        <dgm:presLayoutVars>
          <dgm:bulletEnabled val="1"/>
        </dgm:presLayoutVars>
      </dgm:prSet>
      <dgm:spPr/>
    </dgm:pt>
    <dgm:pt modelId="{5C2185A4-4A40-4A14-B182-BA08C97C239B}" type="pres">
      <dgm:prSet presAssocID="{2F2FA432-F8A8-4F9B-9409-CAFB8247C82F}" presName="sibTrans" presStyleLbl="sibTrans1D1" presStyleIdx="7" presStyleCnt="8"/>
      <dgm:spPr/>
    </dgm:pt>
    <dgm:pt modelId="{54D48A84-D267-4656-B74D-0CB8D00EEDBA}" type="pres">
      <dgm:prSet presAssocID="{2F2FA432-F8A8-4F9B-9409-CAFB8247C82F}" presName="connectorText" presStyleLbl="sibTrans1D1" presStyleIdx="7" presStyleCnt="8"/>
      <dgm:spPr/>
    </dgm:pt>
    <dgm:pt modelId="{143DE737-295E-4C45-8C34-1691C80A64BB}" type="pres">
      <dgm:prSet presAssocID="{490E1F94-099F-42A9-904A-AB1BA370F06C}" presName="node" presStyleLbl="node1" presStyleIdx="8" presStyleCnt="9">
        <dgm:presLayoutVars>
          <dgm:bulletEnabled val="1"/>
        </dgm:presLayoutVars>
      </dgm:prSet>
      <dgm:spPr/>
    </dgm:pt>
  </dgm:ptLst>
  <dgm:cxnLst>
    <dgm:cxn modelId="{BD138A0B-8678-49F9-A6C2-A99052D98641}" type="presOf" srcId="{6C5119D6-ECA9-40A2-80BB-635BE413D91F}" destId="{EE96AE25-4C0B-4DEA-871B-F7A683B057F5}" srcOrd="0" destOrd="0" presId="urn:microsoft.com/office/officeart/2005/8/layout/bProcess3"/>
    <dgm:cxn modelId="{1190910B-17EC-4D1A-B499-C374D4815BC1}" type="presOf" srcId="{6278ED1D-4056-482C-8E08-AAB3504AE22D}" destId="{093FB195-5DB8-4788-9C41-E0FEA96B2397}" srcOrd="1" destOrd="0" presId="urn:microsoft.com/office/officeart/2005/8/layout/bProcess3"/>
    <dgm:cxn modelId="{97C06D17-BBA8-4283-A801-F294BDE9D2D9}" type="presOf" srcId="{8705F129-43A1-4021-85D0-82CFDFD35882}" destId="{61D3BBB2-51F5-4846-B20D-754C1EE43594}" srcOrd="0" destOrd="0" presId="urn:microsoft.com/office/officeart/2005/8/layout/bProcess3"/>
    <dgm:cxn modelId="{CE529F17-E00E-4255-8635-6FCB753BC03E}" type="presOf" srcId="{1CBEC820-4BE1-45DB-9EC5-5BAFA073DE50}" destId="{453FED6B-E769-44CC-B756-85C25E01DAC6}" srcOrd="0" destOrd="0" presId="urn:microsoft.com/office/officeart/2005/8/layout/bProcess3"/>
    <dgm:cxn modelId="{CC32B41E-F484-4CE5-B5EC-0B173D2D2995}" srcId="{841302A0-265F-4D89-B5B5-6F00C1C98A2C}" destId="{CEF35D9B-60FA-498C-AF6B-32C388B0133D}" srcOrd="3" destOrd="0" parTransId="{145FAC55-A54B-4896-ACE1-7DA715DEFBF9}" sibTransId="{8705F129-43A1-4021-85D0-82CFDFD35882}"/>
    <dgm:cxn modelId="{54345128-A4A1-492E-A04E-E9E68BA7CE45}" srcId="{841302A0-265F-4D89-B5B5-6F00C1C98A2C}" destId="{D317749C-17EA-47D2-849A-15DF86AE1980}" srcOrd="6" destOrd="0" parTransId="{6C9323BF-9C1F-4778-80C8-253EF121BB85}" sibTransId="{4B3E663C-3E8A-4320-8ED2-780E1367CFE6}"/>
    <dgm:cxn modelId="{A350AF28-C9B9-45CD-9543-63301732C60B}" type="presOf" srcId="{CA4F0F51-46FB-48C9-9700-7D9108229478}" destId="{E131FEE8-F162-4571-B57B-6A01D724AEAE}" srcOrd="0" destOrd="0" presId="urn:microsoft.com/office/officeart/2005/8/layout/bProcess3"/>
    <dgm:cxn modelId="{FE48E02F-AA4C-4527-9BB9-220D27CC30FE}" srcId="{841302A0-265F-4D89-B5B5-6F00C1C98A2C}" destId="{B1A5CC39-BDC2-484C-9605-5859CE13F232}" srcOrd="5" destOrd="0" parTransId="{10C36988-7A3B-49D2-BEB9-3D7D2F6A93A8}" sibTransId="{7921E4AF-4247-4E03-8F42-2C454AFCFCF3}"/>
    <dgm:cxn modelId="{40531838-FD9A-46C7-B312-95B645B7EEB5}" type="presOf" srcId="{278BA897-4607-4F3D-B9E5-8E160DBBCA19}" destId="{C4CC8D3B-D6DB-4509-A1C7-4F8AE5B0A328}" srcOrd="0" destOrd="0" presId="urn:microsoft.com/office/officeart/2005/8/layout/bProcess3"/>
    <dgm:cxn modelId="{B64C7839-C65A-4A3A-9EC5-3D2EAEF7EC42}" type="presOf" srcId="{2F2FA432-F8A8-4F9B-9409-CAFB8247C82F}" destId="{54D48A84-D267-4656-B74D-0CB8D00EEDBA}" srcOrd="1" destOrd="0" presId="urn:microsoft.com/office/officeart/2005/8/layout/bProcess3"/>
    <dgm:cxn modelId="{2AA1BC41-3408-4055-94CC-E1AEC5CA36C1}" type="presOf" srcId="{2F2FA432-F8A8-4F9B-9409-CAFB8247C82F}" destId="{5C2185A4-4A40-4A14-B182-BA08C97C239B}" srcOrd="0" destOrd="0" presId="urn:microsoft.com/office/officeart/2005/8/layout/bProcess3"/>
    <dgm:cxn modelId="{5EC3CD43-103A-473D-8899-EACBCDBA96DB}" type="presOf" srcId="{4B3E663C-3E8A-4320-8ED2-780E1367CFE6}" destId="{DE0816DB-A0C5-4EE1-99D2-BC7B11E857AC}" srcOrd="1" destOrd="0" presId="urn:microsoft.com/office/officeart/2005/8/layout/bProcess3"/>
    <dgm:cxn modelId="{8EC0BC68-21CB-4577-B273-42B682E49095}" type="presOf" srcId="{6C5119D6-ECA9-40A2-80BB-635BE413D91F}" destId="{85D4D16B-E438-4F0A-9B8D-9BA8774CD7D1}" srcOrd="1" destOrd="0" presId="urn:microsoft.com/office/officeart/2005/8/layout/bProcess3"/>
    <dgm:cxn modelId="{8367F568-65B1-40F1-807F-5BBF50EDD6BE}" type="presOf" srcId="{A09EB86E-0F1A-44BA-A3D7-F470C904D379}" destId="{C9A9AD47-EE62-4FCD-92C5-B4120D949938}" srcOrd="0" destOrd="0" presId="urn:microsoft.com/office/officeart/2005/8/layout/bProcess3"/>
    <dgm:cxn modelId="{A60DC869-5A53-4268-A593-8A3734B131A9}" srcId="{841302A0-265F-4D89-B5B5-6F00C1C98A2C}" destId="{CA4F0F51-46FB-48C9-9700-7D9108229478}" srcOrd="2" destOrd="0" parTransId="{89279894-1860-44F1-95A8-328990F4F39E}" sibTransId="{A09EB86E-0F1A-44BA-A3D7-F470C904D379}"/>
    <dgm:cxn modelId="{17CFEB4A-3DB0-479A-ACA6-835BD6636F04}" type="presOf" srcId="{B1A5CC39-BDC2-484C-9605-5859CE13F232}" destId="{16D4C249-31F7-4D3C-ABAB-896988F35EF0}" srcOrd="0" destOrd="0" presId="urn:microsoft.com/office/officeart/2005/8/layout/bProcess3"/>
    <dgm:cxn modelId="{9C79C54C-AA7C-41C8-B801-CD2AAD2ED70C}" srcId="{841302A0-265F-4D89-B5B5-6F00C1C98A2C}" destId="{8E2C494C-C4FD-4201-801D-CF7BC5ACF9E4}" srcOrd="0" destOrd="0" parTransId="{EEC663BB-1C2C-45FE-AC53-F7D410EBAD33}" sibTransId="{6C5119D6-ECA9-40A2-80BB-635BE413D91F}"/>
    <dgm:cxn modelId="{B4C99374-F20D-4E00-A42F-AAA3C5BB6CC2}" type="presOf" srcId="{CEF35D9B-60FA-498C-AF6B-32C388B0133D}" destId="{206735FC-4EB5-4D3F-80D6-2DEF8649321D}" srcOrd="0" destOrd="0" presId="urn:microsoft.com/office/officeart/2005/8/layout/bProcess3"/>
    <dgm:cxn modelId="{782A1B75-CB78-49AC-83E4-45CBB6903E74}" type="presOf" srcId="{1CBEC820-4BE1-45DB-9EC5-5BAFA073DE50}" destId="{67672549-DC9D-4F9C-A30C-62CCA72EAA7D}" srcOrd="1" destOrd="0" presId="urn:microsoft.com/office/officeart/2005/8/layout/bProcess3"/>
    <dgm:cxn modelId="{95E38A7B-AEA4-4AF9-B1A6-2BFCE3E13F3A}" type="presOf" srcId="{841302A0-265F-4D89-B5B5-6F00C1C98A2C}" destId="{2123B014-4CF6-4258-83FE-0A39F37EB0EB}" srcOrd="0" destOrd="0" presId="urn:microsoft.com/office/officeart/2005/8/layout/bProcess3"/>
    <dgm:cxn modelId="{E6A4277C-0D26-4A7A-BF48-6AA708B20C5A}" type="presOf" srcId="{4B3E663C-3E8A-4320-8ED2-780E1367CFE6}" destId="{BEDC2AEC-57CB-4764-8C95-C316987939C9}" srcOrd="0" destOrd="0" presId="urn:microsoft.com/office/officeart/2005/8/layout/bProcess3"/>
    <dgm:cxn modelId="{211DF980-19C8-4DD6-BE26-ABC119EAA455}" type="presOf" srcId="{D317749C-17EA-47D2-849A-15DF86AE1980}" destId="{7FF943C0-2349-4529-83EB-6373F15EA717}" srcOrd="0" destOrd="0" presId="urn:microsoft.com/office/officeart/2005/8/layout/bProcess3"/>
    <dgm:cxn modelId="{10D01A83-0239-460A-A430-DCFE838B514A}" type="presOf" srcId="{F99ED3CB-6DF9-43B1-A115-9B0D88DE5F7B}" destId="{6C776666-2444-418A-A0A9-C8A2DDF98875}" srcOrd="0" destOrd="0" presId="urn:microsoft.com/office/officeart/2005/8/layout/bProcess3"/>
    <dgm:cxn modelId="{20480E88-7767-4274-B74D-45C51A5DA941}" srcId="{841302A0-265F-4D89-B5B5-6F00C1C98A2C}" destId="{839D756E-34AB-4176-940A-0E1167E24E38}" srcOrd="4" destOrd="0" parTransId="{0FB0E4BB-D3DE-4DA0-A882-D01C9C5D93A5}" sibTransId="{6278ED1D-4056-482C-8E08-AAB3504AE22D}"/>
    <dgm:cxn modelId="{F7F92493-A840-4CFE-8B87-612A3B314000}" type="presOf" srcId="{8705F129-43A1-4021-85D0-82CFDFD35882}" destId="{81763CF5-AF20-4B75-8696-1EE0BF244DFF}" srcOrd="1" destOrd="0" presId="urn:microsoft.com/office/officeart/2005/8/layout/bProcess3"/>
    <dgm:cxn modelId="{F234F693-DC1F-41FC-B8A5-8CCAB78FF8C5}" srcId="{841302A0-265F-4D89-B5B5-6F00C1C98A2C}" destId="{F99ED3CB-6DF9-43B1-A115-9B0D88DE5F7B}" srcOrd="7" destOrd="0" parTransId="{3EA22C3A-6446-4506-B188-4212E1084D43}" sibTransId="{2F2FA432-F8A8-4F9B-9409-CAFB8247C82F}"/>
    <dgm:cxn modelId="{4F4C4AA1-AEB7-44AA-B9B3-6755096C950D}" type="presOf" srcId="{7921E4AF-4247-4E03-8F42-2C454AFCFCF3}" destId="{8E77847D-C2D1-455A-B824-6C4ED254F2BF}" srcOrd="1" destOrd="0" presId="urn:microsoft.com/office/officeart/2005/8/layout/bProcess3"/>
    <dgm:cxn modelId="{37CD11A3-A96D-46DA-9239-2F330E4D7603}" type="presOf" srcId="{490E1F94-099F-42A9-904A-AB1BA370F06C}" destId="{143DE737-295E-4C45-8C34-1691C80A64BB}" srcOrd="0" destOrd="0" presId="urn:microsoft.com/office/officeart/2005/8/layout/bProcess3"/>
    <dgm:cxn modelId="{0B59E5AB-B963-4990-BAF9-6FC9A4015971}" type="presOf" srcId="{7921E4AF-4247-4E03-8F42-2C454AFCFCF3}" destId="{C069B22D-2AA2-4DF6-8243-6570466F89B5}" srcOrd="0" destOrd="0" presId="urn:microsoft.com/office/officeart/2005/8/layout/bProcess3"/>
    <dgm:cxn modelId="{34C07FB6-18CD-496A-8A78-6DAEAC486B35}" type="presOf" srcId="{6278ED1D-4056-482C-8E08-AAB3504AE22D}" destId="{0C87DB4C-2C03-4820-A0B8-61842F378541}" srcOrd="0" destOrd="0" presId="urn:microsoft.com/office/officeart/2005/8/layout/bProcess3"/>
    <dgm:cxn modelId="{FDD12BC8-81DA-4A28-BD37-56619FED991A}" srcId="{841302A0-265F-4D89-B5B5-6F00C1C98A2C}" destId="{490E1F94-099F-42A9-904A-AB1BA370F06C}" srcOrd="8" destOrd="0" parTransId="{74ABCA85-30BA-41DD-B389-F97E9EDC579B}" sibTransId="{C6F63FE4-8EFC-40CC-A39F-AFEB807E23DB}"/>
    <dgm:cxn modelId="{2ED29CCC-592E-47CF-82AE-A887D249E682}" type="presOf" srcId="{8E2C494C-C4FD-4201-801D-CF7BC5ACF9E4}" destId="{5EAB0483-CE23-455B-92CB-18263BC2CFCA}" srcOrd="0" destOrd="0" presId="urn:microsoft.com/office/officeart/2005/8/layout/bProcess3"/>
    <dgm:cxn modelId="{E6B244ED-1BC2-4667-91D8-E77D0639C097}" type="presOf" srcId="{839D756E-34AB-4176-940A-0E1167E24E38}" destId="{064D7B9B-9D73-4319-879E-5F8AC1305EC6}" srcOrd="0" destOrd="0" presId="urn:microsoft.com/office/officeart/2005/8/layout/bProcess3"/>
    <dgm:cxn modelId="{56E321F0-5FE3-4187-8D06-69CC85C42108}" type="presOf" srcId="{A09EB86E-0F1A-44BA-A3D7-F470C904D379}" destId="{DC70BDD1-328C-4794-B1B5-4192D4E3C892}" srcOrd="1" destOrd="0" presId="urn:microsoft.com/office/officeart/2005/8/layout/bProcess3"/>
    <dgm:cxn modelId="{48E7F8F1-76FA-4941-95D3-4756A71915D1}" srcId="{841302A0-265F-4D89-B5B5-6F00C1C98A2C}" destId="{278BA897-4607-4F3D-B9E5-8E160DBBCA19}" srcOrd="1" destOrd="0" parTransId="{065BB58F-8B74-4BEC-8285-8807DDAAA559}" sibTransId="{1CBEC820-4BE1-45DB-9EC5-5BAFA073DE50}"/>
    <dgm:cxn modelId="{E188FFE1-29A3-41E2-ABCE-09568B10054F}" type="presParOf" srcId="{2123B014-4CF6-4258-83FE-0A39F37EB0EB}" destId="{5EAB0483-CE23-455B-92CB-18263BC2CFCA}" srcOrd="0" destOrd="0" presId="urn:microsoft.com/office/officeart/2005/8/layout/bProcess3"/>
    <dgm:cxn modelId="{F1C50AE6-3B3B-4A74-83C7-DAECE5FB0B67}" type="presParOf" srcId="{2123B014-4CF6-4258-83FE-0A39F37EB0EB}" destId="{EE96AE25-4C0B-4DEA-871B-F7A683B057F5}" srcOrd="1" destOrd="0" presId="urn:microsoft.com/office/officeart/2005/8/layout/bProcess3"/>
    <dgm:cxn modelId="{1E85774F-06E6-42BD-9227-6990A81E71B8}" type="presParOf" srcId="{EE96AE25-4C0B-4DEA-871B-F7A683B057F5}" destId="{85D4D16B-E438-4F0A-9B8D-9BA8774CD7D1}" srcOrd="0" destOrd="0" presId="urn:microsoft.com/office/officeart/2005/8/layout/bProcess3"/>
    <dgm:cxn modelId="{31791A9B-1684-41F9-A1D0-ABFF55B67A21}" type="presParOf" srcId="{2123B014-4CF6-4258-83FE-0A39F37EB0EB}" destId="{C4CC8D3B-D6DB-4509-A1C7-4F8AE5B0A328}" srcOrd="2" destOrd="0" presId="urn:microsoft.com/office/officeart/2005/8/layout/bProcess3"/>
    <dgm:cxn modelId="{0C581D16-02F1-4743-B400-366A03EA50EE}" type="presParOf" srcId="{2123B014-4CF6-4258-83FE-0A39F37EB0EB}" destId="{453FED6B-E769-44CC-B756-85C25E01DAC6}" srcOrd="3" destOrd="0" presId="urn:microsoft.com/office/officeart/2005/8/layout/bProcess3"/>
    <dgm:cxn modelId="{426FC891-3E0C-417A-86A2-F2AB03EA4B50}" type="presParOf" srcId="{453FED6B-E769-44CC-B756-85C25E01DAC6}" destId="{67672549-DC9D-4F9C-A30C-62CCA72EAA7D}" srcOrd="0" destOrd="0" presId="urn:microsoft.com/office/officeart/2005/8/layout/bProcess3"/>
    <dgm:cxn modelId="{CC78CE60-F4B9-42A5-B427-1CA403B547E5}" type="presParOf" srcId="{2123B014-4CF6-4258-83FE-0A39F37EB0EB}" destId="{E131FEE8-F162-4571-B57B-6A01D724AEAE}" srcOrd="4" destOrd="0" presId="urn:microsoft.com/office/officeart/2005/8/layout/bProcess3"/>
    <dgm:cxn modelId="{0922C77F-B262-43A4-AB60-AF0A5EEDC851}" type="presParOf" srcId="{2123B014-4CF6-4258-83FE-0A39F37EB0EB}" destId="{C9A9AD47-EE62-4FCD-92C5-B4120D949938}" srcOrd="5" destOrd="0" presId="urn:microsoft.com/office/officeart/2005/8/layout/bProcess3"/>
    <dgm:cxn modelId="{BA418065-A5E0-4432-AC76-2C4654DA00F4}" type="presParOf" srcId="{C9A9AD47-EE62-4FCD-92C5-B4120D949938}" destId="{DC70BDD1-328C-4794-B1B5-4192D4E3C892}" srcOrd="0" destOrd="0" presId="urn:microsoft.com/office/officeart/2005/8/layout/bProcess3"/>
    <dgm:cxn modelId="{49D1654D-4A87-43C5-B8F7-474DC41B7738}" type="presParOf" srcId="{2123B014-4CF6-4258-83FE-0A39F37EB0EB}" destId="{206735FC-4EB5-4D3F-80D6-2DEF8649321D}" srcOrd="6" destOrd="0" presId="urn:microsoft.com/office/officeart/2005/8/layout/bProcess3"/>
    <dgm:cxn modelId="{7B24D5E5-81B6-4A63-BAFA-162595DA4AA2}" type="presParOf" srcId="{2123B014-4CF6-4258-83FE-0A39F37EB0EB}" destId="{61D3BBB2-51F5-4846-B20D-754C1EE43594}" srcOrd="7" destOrd="0" presId="urn:microsoft.com/office/officeart/2005/8/layout/bProcess3"/>
    <dgm:cxn modelId="{DBDB6EB5-EE3E-4849-800B-2794FD875029}" type="presParOf" srcId="{61D3BBB2-51F5-4846-B20D-754C1EE43594}" destId="{81763CF5-AF20-4B75-8696-1EE0BF244DFF}" srcOrd="0" destOrd="0" presId="urn:microsoft.com/office/officeart/2005/8/layout/bProcess3"/>
    <dgm:cxn modelId="{540B1825-EAE7-419E-8844-2C3795843131}" type="presParOf" srcId="{2123B014-4CF6-4258-83FE-0A39F37EB0EB}" destId="{064D7B9B-9D73-4319-879E-5F8AC1305EC6}" srcOrd="8" destOrd="0" presId="urn:microsoft.com/office/officeart/2005/8/layout/bProcess3"/>
    <dgm:cxn modelId="{5129EE9A-CE23-42F6-A170-13365AEB94CD}" type="presParOf" srcId="{2123B014-4CF6-4258-83FE-0A39F37EB0EB}" destId="{0C87DB4C-2C03-4820-A0B8-61842F378541}" srcOrd="9" destOrd="0" presId="urn:microsoft.com/office/officeart/2005/8/layout/bProcess3"/>
    <dgm:cxn modelId="{002CE3AF-DCDA-4B76-ACD9-DF964BBF51B7}" type="presParOf" srcId="{0C87DB4C-2C03-4820-A0B8-61842F378541}" destId="{093FB195-5DB8-4788-9C41-E0FEA96B2397}" srcOrd="0" destOrd="0" presId="urn:microsoft.com/office/officeart/2005/8/layout/bProcess3"/>
    <dgm:cxn modelId="{5B647908-4E1E-4056-A59C-EC5C921EBF6C}" type="presParOf" srcId="{2123B014-4CF6-4258-83FE-0A39F37EB0EB}" destId="{16D4C249-31F7-4D3C-ABAB-896988F35EF0}" srcOrd="10" destOrd="0" presId="urn:microsoft.com/office/officeart/2005/8/layout/bProcess3"/>
    <dgm:cxn modelId="{2ECD199C-BCC9-42C2-ADDE-9EB0675D2EF7}" type="presParOf" srcId="{2123B014-4CF6-4258-83FE-0A39F37EB0EB}" destId="{C069B22D-2AA2-4DF6-8243-6570466F89B5}" srcOrd="11" destOrd="0" presId="urn:microsoft.com/office/officeart/2005/8/layout/bProcess3"/>
    <dgm:cxn modelId="{4C326BBB-23E5-4BA8-AFDB-6AE341CE7096}" type="presParOf" srcId="{C069B22D-2AA2-4DF6-8243-6570466F89B5}" destId="{8E77847D-C2D1-455A-B824-6C4ED254F2BF}" srcOrd="0" destOrd="0" presId="urn:microsoft.com/office/officeart/2005/8/layout/bProcess3"/>
    <dgm:cxn modelId="{4E40F784-4E80-4800-B053-A565550A278E}" type="presParOf" srcId="{2123B014-4CF6-4258-83FE-0A39F37EB0EB}" destId="{7FF943C0-2349-4529-83EB-6373F15EA717}" srcOrd="12" destOrd="0" presId="urn:microsoft.com/office/officeart/2005/8/layout/bProcess3"/>
    <dgm:cxn modelId="{FF314791-9FA1-4D78-A248-6D4E2098840F}" type="presParOf" srcId="{2123B014-4CF6-4258-83FE-0A39F37EB0EB}" destId="{BEDC2AEC-57CB-4764-8C95-C316987939C9}" srcOrd="13" destOrd="0" presId="urn:microsoft.com/office/officeart/2005/8/layout/bProcess3"/>
    <dgm:cxn modelId="{D054880D-F8EA-4D00-95A8-D7C1B2613C5E}" type="presParOf" srcId="{BEDC2AEC-57CB-4764-8C95-C316987939C9}" destId="{DE0816DB-A0C5-4EE1-99D2-BC7B11E857AC}" srcOrd="0" destOrd="0" presId="urn:microsoft.com/office/officeart/2005/8/layout/bProcess3"/>
    <dgm:cxn modelId="{571F9604-8B3C-4B94-8814-156F9A75030A}" type="presParOf" srcId="{2123B014-4CF6-4258-83FE-0A39F37EB0EB}" destId="{6C776666-2444-418A-A0A9-C8A2DDF98875}" srcOrd="14" destOrd="0" presId="urn:microsoft.com/office/officeart/2005/8/layout/bProcess3"/>
    <dgm:cxn modelId="{4D0F2A3D-FB1C-47A5-9416-39F09F5224DB}" type="presParOf" srcId="{2123B014-4CF6-4258-83FE-0A39F37EB0EB}" destId="{5C2185A4-4A40-4A14-B182-BA08C97C239B}" srcOrd="15" destOrd="0" presId="urn:microsoft.com/office/officeart/2005/8/layout/bProcess3"/>
    <dgm:cxn modelId="{6FB00C55-5332-4AAF-9539-886412D9075B}" type="presParOf" srcId="{5C2185A4-4A40-4A14-B182-BA08C97C239B}" destId="{54D48A84-D267-4656-B74D-0CB8D00EEDBA}" srcOrd="0" destOrd="0" presId="urn:microsoft.com/office/officeart/2005/8/layout/bProcess3"/>
    <dgm:cxn modelId="{A679913F-570E-4344-887F-509D6A5BEA45}" type="presParOf" srcId="{2123B014-4CF6-4258-83FE-0A39F37EB0EB}" destId="{143DE737-295E-4C45-8C34-1691C80A64BB}"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6AE25-4C0B-4DEA-871B-F7A683B057F5}">
      <dsp:nvSpPr>
        <dsp:cNvPr id="0" name=""/>
        <dsp:cNvSpPr/>
      </dsp:nvSpPr>
      <dsp:spPr>
        <a:xfrm>
          <a:off x="2643932" y="79705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2916912" y="839744"/>
        <a:ext cx="30345" cy="6069"/>
      </dsp:txXfrm>
    </dsp:sp>
    <dsp:sp modelId="{5EAB0483-CE23-455B-92CB-18263BC2CFCA}">
      <dsp:nvSpPr>
        <dsp:cNvPr id="0" name=""/>
        <dsp:cNvSpPr/>
      </dsp:nvSpPr>
      <dsp:spPr>
        <a:xfrm>
          <a:off x="7009" y="5116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201</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14</a:t>
          </a: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計劃簡介會</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7009" y="51161"/>
        <a:ext cx="2638722" cy="1583233"/>
      </dsp:txXfrm>
    </dsp:sp>
    <dsp:sp modelId="{453FED6B-E769-44CC-B756-85C25E01DAC6}">
      <dsp:nvSpPr>
        <dsp:cNvPr id="0" name=""/>
        <dsp:cNvSpPr/>
      </dsp:nvSpPr>
      <dsp:spPr>
        <a:xfrm>
          <a:off x="5889561" y="79705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6162541" y="839744"/>
        <a:ext cx="30345" cy="6069"/>
      </dsp:txXfrm>
    </dsp:sp>
    <dsp:sp modelId="{C4CC8D3B-D6DB-4509-A1C7-4F8AE5B0A328}">
      <dsp:nvSpPr>
        <dsp:cNvPr id="0" name=""/>
        <dsp:cNvSpPr/>
      </dsp:nvSpPr>
      <dsp:spPr>
        <a:xfrm>
          <a:off x="3252638" y="5116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a:t>
          </a: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8</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日及</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日</a:t>
          </a:r>
          <a:endPar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TW" altLang="en-US"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專題培訓講座 </a:t>
          </a:r>
          <a:r>
            <a:rPr lang="en-US" altLang="zh-TW"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r>
            <a:rPr lang="zh-TW" altLang="en-US" sz="2000" b="1" u="none" kern="120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暫定</a:t>
          </a:r>
          <a:r>
            <a:rPr lang="en-US" altLang="zh-TW" sz="2000" b="1" u="none" kern="120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endParaRPr lang="en-US"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3252638" y="51161"/>
        <a:ext cx="2638722" cy="1583233"/>
      </dsp:txXfrm>
    </dsp:sp>
    <dsp:sp modelId="{C9A9AD47-EE62-4FCD-92C5-B4120D949938}">
      <dsp:nvSpPr>
        <dsp:cNvPr id="0" name=""/>
        <dsp:cNvSpPr/>
      </dsp:nvSpPr>
      <dsp:spPr>
        <a:xfrm>
          <a:off x="1326371" y="1632595"/>
          <a:ext cx="6491257" cy="576306"/>
        </a:xfrm>
        <a:custGeom>
          <a:avLst/>
          <a:gdLst/>
          <a:ahLst/>
          <a:cxnLst/>
          <a:rect l="0" t="0" r="0" b="0"/>
          <a:pathLst>
            <a:path>
              <a:moveTo>
                <a:pt x="6491257" y="0"/>
              </a:moveTo>
              <a:lnTo>
                <a:pt x="6491257" y="305253"/>
              </a:lnTo>
              <a:lnTo>
                <a:pt x="0" y="305253"/>
              </a:lnTo>
              <a:lnTo>
                <a:pt x="0" y="576306"/>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4409010" y="1917714"/>
        <a:ext cx="325978" cy="6069"/>
      </dsp:txXfrm>
    </dsp:sp>
    <dsp:sp modelId="{E131FEE8-F162-4571-B57B-6A01D724AEAE}">
      <dsp:nvSpPr>
        <dsp:cNvPr id="0" name=""/>
        <dsp:cNvSpPr/>
      </dsp:nvSpPr>
      <dsp:spPr>
        <a:xfrm>
          <a:off x="6498267" y="5116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a:t>
          </a:r>
          <a:r>
            <a:rPr lang="en-US" altLang="zh-CN"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4</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TW" altLang="en-US"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實地考察</a:t>
          </a:r>
          <a:endParaRPr lang="en-US"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6498267" y="51161"/>
        <a:ext cx="2638722" cy="1583233"/>
      </dsp:txXfrm>
    </dsp:sp>
    <dsp:sp modelId="{61D3BBB2-51F5-4846-B20D-754C1EE43594}">
      <dsp:nvSpPr>
        <dsp:cNvPr id="0" name=""/>
        <dsp:cNvSpPr/>
      </dsp:nvSpPr>
      <dsp:spPr>
        <a:xfrm>
          <a:off x="2643932" y="298719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2916912" y="3029883"/>
        <a:ext cx="30345" cy="6069"/>
      </dsp:txXfrm>
    </dsp:sp>
    <dsp:sp modelId="{206735FC-4EB5-4D3F-80D6-2DEF8649321D}">
      <dsp:nvSpPr>
        <dsp:cNvPr id="0" name=""/>
        <dsp:cNvSpPr/>
      </dsp:nvSpPr>
      <dsp:spPr>
        <a:xfrm>
          <a:off x="7009" y="224130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5</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CN"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戲劇</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匯演</a:t>
          </a:r>
          <a:endParaRPr lang="en-US" sz="2000" b="1" u="none"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7009" y="2241301"/>
        <a:ext cx="2638722" cy="1583233"/>
      </dsp:txXfrm>
    </dsp:sp>
    <dsp:sp modelId="{0C87DB4C-2C03-4820-A0B8-61842F378541}">
      <dsp:nvSpPr>
        <dsp:cNvPr id="0" name=""/>
        <dsp:cNvSpPr/>
      </dsp:nvSpPr>
      <dsp:spPr>
        <a:xfrm>
          <a:off x="5889561" y="298719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6162541" y="3029883"/>
        <a:ext cx="30345" cy="6069"/>
      </dsp:txXfrm>
    </dsp:sp>
    <dsp:sp modelId="{064D7B9B-9D73-4319-879E-5F8AC1305EC6}">
      <dsp:nvSpPr>
        <dsp:cNvPr id="0" name=""/>
        <dsp:cNvSpPr/>
      </dsp:nvSpPr>
      <dsp:spPr>
        <a:xfrm>
          <a:off x="3252638" y="224130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5-8</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拍攝宣傳短片</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3252638" y="2241301"/>
        <a:ext cx="2638722" cy="1583233"/>
      </dsp:txXfrm>
    </dsp:sp>
    <dsp:sp modelId="{C069B22D-2AA2-4DF6-8243-6570466F89B5}">
      <dsp:nvSpPr>
        <dsp:cNvPr id="0" name=""/>
        <dsp:cNvSpPr/>
      </dsp:nvSpPr>
      <dsp:spPr>
        <a:xfrm>
          <a:off x="1326371" y="3822735"/>
          <a:ext cx="6491257" cy="576306"/>
        </a:xfrm>
        <a:custGeom>
          <a:avLst/>
          <a:gdLst/>
          <a:ahLst/>
          <a:cxnLst/>
          <a:rect l="0" t="0" r="0" b="0"/>
          <a:pathLst>
            <a:path>
              <a:moveTo>
                <a:pt x="6491257" y="0"/>
              </a:moveTo>
              <a:lnTo>
                <a:pt x="6491257" y="305253"/>
              </a:lnTo>
              <a:lnTo>
                <a:pt x="0" y="305253"/>
              </a:lnTo>
              <a:lnTo>
                <a:pt x="0" y="576306"/>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latin typeface="PMingLiU" panose="02020500000000000000" pitchFamily="18" charset="-120"/>
            <a:ea typeface="PMingLiU" panose="02020500000000000000" pitchFamily="18" charset="-120"/>
          </a:endParaRPr>
        </a:p>
      </dsp:txBody>
      <dsp:txXfrm>
        <a:off x="4409010" y="4107853"/>
        <a:ext cx="325978" cy="6069"/>
      </dsp:txXfrm>
    </dsp:sp>
    <dsp:sp modelId="{16D4C249-31F7-4D3C-ABAB-896988F35EF0}">
      <dsp:nvSpPr>
        <dsp:cNvPr id="0" name=""/>
        <dsp:cNvSpPr/>
      </dsp:nvSpPr>
      <dsp:spPr>
        <a:xfrm>
          <a:off x="6498267" y="224130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6-8</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a:lnSpc>
              <a:spcPct val="150000"/>
            </a:lnSpc>
            <a:spcBef>
              <a:spcPct val="0"/>
            </a:spcBef>
            <a:spcAft>
              <a:spcPct val="35000"/>
            </a:spcAft>
            <a:buNone/>
          </a:pP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展板製作</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6498267" y="2241301"/>
        <a:ext cx="2638722" cy="1583233"/>
      </dsp:txXfrm>
    </dsp:sp>
    <dsp:sp modelId="{BEDC2AEC-57CB-4764-8C95-C316987939C9}">
      <dsp:nvSpPr>
        <dsp:cNvPr id="0" name=""/>
        <dsp:cNvSpPr/>
      </dsp:nvSpPr>
      <dsp:spPr>
        <a:xfrm>
          <a:off x="2643932" y="517733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a:off x="2916912" y="5220023"/>
        <a:ext cx="30345" cy="6069"/>
      </dsp:txXfrm>
    </dsp:sp>
    <dsp:sp modelId="{7FF943C0-2349-4529-83EB-6373F15EA717}">
      <dsp:nvSpPr>
        <dsp:cNvPr id="0" name=""/>
        <dsp:cNvSpPr/>
      </dsp:nvSpPr>
      <dsp:spPr>
        <a:xfrm>
          <a:off x="7009" y="443144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9</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月或</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rtl="0">
            <a:lnSpc>
              <a:spcPct val="150000"/>
            </a:lnSpc>
            <a:spcBef>
              <a:spcPct val="0"/>
            </a:spcBef>
            <a:spcAft>
              <a:spcPct val="35000"/>
            </a:spcAft>
            <a:buNone/>
          </a:pPr>
          <a:r>
            <a:rPr kumimoji="0" lang="zh-TW" altLang="en-US"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成果展覽開幕典禮</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7009" y="4431441"/>
        <a:ext cx="2638722" cy="1583233"/>
      </dsp:txXfrm>
    </dsp:sp>
    <dsp:sp modelId="{5C2185A4-4A40-4A14-B182-BA08C97C239B}">
      <dsp:nvSpPr>
        <dsp:cNvPr id="0" name=""/>
        <dsp:cNvSpPr/>
      </dsp:nvSpPr>
      <dsp:spPr>
        <a:xfrm>
          <a:off x="5889561" y="5177338"/>
          <a:ext cx="576306" cy="91440"/>
        </a:xfrm>
        <a:custGeom>
          <a:avLst/>
          <a:gdLst/>
          <a:ahLst/>
          <a:cxnLst/>
          <a:rect l="0" t="0" r="0" b="0"/>
          <a:pathLst>
            <a:path>
              <a:moveTo>
                <a:pt x="0" y="45720"/>
              </a:moveTo>
              <a:lnTo>
                <a:pt x="57630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a:off x="6162541" y="5220023"/>
        <a:ext cx="30345" cy="6069"/>
      </dsp:txXfrm>
    </dsp:sp>
    <dsp:sp modelId="{6C776666-2444-418A-A0A9-C8A2DDF98875}">
      <dsp:nvSpPr>
        <dsp:cNvPr id="0" name=""/>
        <dsp:cNvSpPr/>
      </dsp:nvSpPr>
      <dsp:spPr>
        <a:xfrm>
          <a:off x="3252638" y="443144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rtl="0">
            <a:lnSpc>
              <a:spcPct val="150000"/>
            </a:lnSpc>
            <a:spcBef>
              <a:spcPct val="0"/>
            </a:spcBef>
            <a:spcAft>
              <a:spcPct val="35000"/>
            </a:spcAft>
            <a:buNone/>
          </a:pPr>
          <a:r>
            <a:rPr kumimoji="0" lang="zh-TW" altLang="en-US"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分享會暨頒獎典禮 </a:t>
          </a:r>
          <a:endParaRPr 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endParaRPr>
        </a:p>
      </dsp:txBody>
      <dsp:txXfrm>
        <a:off x="3252638" y="4431441"/>
        <a:ext cx="2638722" cy="1583233"/>
      </dsp:txXfrm>
    </dsp:sp>
    <dsp:sp modelId="{143DE737-295E-4C45-8C34-1691C80A64BB}">
      <dsp:nvSpPr>
        <dsp:cNvPr id="0" name=""/>
        <dsp:cNvSpPr/>
      </dsp:nvSpPr>
      <dsp:spPr>
        <a:xfrm>
          <a:off x="6498267" y="4431441"/>
          <a:ext cx="2638722" cy="1583233"/>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150000"/>
            </a:lnSpc>
            <a:spcBef>
              <a:spcPct val="0"/>
            </a:spcBef>
            <a:spcAft>
              <a:spcPct val="35000"/>
            </a:spcAft>
            <a:buNone/>
          </a:pP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2021</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4</a:t>
          </a:r>
          <a:r>
            <a:rPr lang="zh-TW" altLang="en-US" sz="2000" b="1" kern="120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CN"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lvl="0" indent="0" algn="ctr" defTabSz="889000" rtl="0">
            <a:lnSpc>
              <a:spcPct val="150000"/>
            </a:lnSpc>
            <a:spcBef>
              <a:spcPct val="0"/>
            </a:spcBef>
            <a:spcAft>
              <a:spcPct val="35000"/>
            </a:spcAft>
            <a:buNone/>
          </a:pPr>
          <a:r>
            <a:rPr kumimoji="0" lang="zh-CN" altLang="en-US"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獲贈教材套</a:t>
          </a:r>
          <a:endParaRPr kumimoji="0" lang="zh-TW" altLang="en-US" sz="2000" b="1" i="0" u="none" strike="noStrike" kern="1200" cap="none" normalizeH="0" baseline="0" dirty="0">
            <a:ln>
              <a:noFill/>
            </a:ln>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dsp:txBody>
      <dsp:txXfrm>
        <a:off x="6498267" y="4431441"/>
        <a:ext cx="2638722" cy="158323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1" y="1"/>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a:defRPr sz="1200">
                <a:cs typeface="+mn-cs"/>
              </a:defRPr>
            </a:lvl1pPr>
          </a:lstStyle>
          <a:p>
            <a:pPr>
              <a:defRPr/>
            </a:pPr>
            <a:endParaRPr lang="en-US" altLang="zh-TW"/>
          </a:p>
        </p:txBody>
      </p:sp>
      <p:sp>
        <p:nvSpPr>
          <p:cNvPr id="45059" name="Rectangle 3"/>
          <p:cNvSpPr>
            <a:spLocks noGrp="1" noChangeArrowheads="1"/>
          </p:cNvSpPr>
          <p:nvPr>
            <p:ph type="dt" sz="quarter" idx="1"/>
          </p:nvPr>
        </p:nvSpPr>
        <p:spPr bwMode="auto">
          <a:xfrm>
            <a:off x="3970339" y="1"/>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a:defRPr sz="1200">
                <a:cs typeface="+mn-cs"/>
              </a:defRPr>
            </a:lvl1pPr>
          </a:lstStyle>
          <a:p>
            <a:pPr>
              <a:defRPr/>
            </a:pPr>
            <a:endParaRPr lang="en-US" altLang="zh-TW"/>
          </a:p>
        </p:txBody>
      </p:sp>
      <p:sp>
        <p:nvSpPr>
          <p:cNvPr id="45060" name="Rectangle 4"/>
          <p:cNvSpPr>
            <a:spLocks noGrp="1" noChangeArrowheads="1"/>
          </p:cNvSpPr>
          <p:nvPr>
            <p:ph type="ftr" sz="quarter" idx="2"/>
          </p:nvPr>
        </p:nvSpPr>
        <p:spPr bwMode="auto">
          <a:xfrm>
            <a:off x="1"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a:defRPr sz="1200">
                <a:cs typeface="+mn-cs"/>
              </a:defRPr>
            </a:lvl1pPr>
          </a:lstStyle>
          <a:p>
            <a:pPr>
              <a:defRPr/>
            </a:pPr>
            <a:endParaRPr lang="en-US" altLang="zh-TW"/>
          </a:p>
        </p:txBody>
      </p:sp>
      <p:sp>
        <p:nvSpPr>
          <p:cNvPr id="45061" name="Rectangle 5"/>
          <p:cNvSpPr>
            <a:spLocks noGrp="1" noChangeArrowheads="1"/>
          </p:cNvSpPr>
          <p:nvPr>
            <p:ph type="sldNum" sz="quarter" idx="3"/>
          </p:nvPr>
        </p:nvSpPr>
        <p:spPr bwMode="auto">
          <a:xfrm>
            <a:off x="3970339"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a:defRPr sz="1200">
                <a:cs typeface="+mn-cs"/>
              </a:defRPr>
            </a:lvl1pPr>
          </a:lstStyle>
          <a:p>
            <a:pPr>
              <a:defRPr/>
            </a:pPr>
            <a:fld id="{74988B07-92B0-4DDC-8799-A0F32D80F339}" type="slidenum">
              <a:rPr lang="zh-TW" altLang="en-US"/>
              <a:pPr>
                <a:defRPr/>
              </a:pPr>
              <a:t>‹#›</a:t>
            </a:fld>
            <a:endParaRPr lang="en-US" altLang="zh-TW"/>
          </a:p>
        </p:txBody>
      </p:sp>
    </p:spTree>
    <p:extLst>
      <p:ext uri="{BB962C8B-B14F-4D97-AF65-F5344CB8AC3E}">
        <p14:creationId xmlns:p14="http://schemas.microsoft.com/office/powerpoint/2010/main" val="2490188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1" y="1"/>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a:defRPr sz="1200">
                <a:cs typeface="+mn-cs"/>
              </a:defRPr>
            </a:lvl1pPr>
          </a:lstStyle>
          <a:p>
            <a:pPr>
              <a:defRPr/>
            </a:pPr>
            <a:endParaRPr lang="en-US" altLang="zh-TW"/>
          </a:p>
        </p:txBody>
      </p:sp>
      <p:sp>
        <p:nvSpPr>
          <p:cNvPr id="43011" name="Rectangle 3"/>
          <p:cNvSpPr>
            <a:spLocks noGrp="1" noChangeArrowheads="1"/>
          </p:cNvSpPr>
          <p:nvPr>
            <p:ph type="dt" idx="1"/>
          </p:nvPr>
        </p:nvSpPr>
        <p:spPr bwMode="auto">
          <a:xfrm>
            <a:off x="3970339" y="1"/>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a:defRPr sz="1200">
                <a:cs typeface="+mn-cs"/>
              </a:defRPr>
            </a:lvl1pPr>
          </a:lstStyle>
          <a:p>
            <a:pPr>
              <a:defRPr/>
            </a:pPr>
            <a:endParaRPr lang="en-US" altLang="zh-TW"/>
          </a:p>
        </p:txBody>
      </p:sp>
      <p:sp>
        <p:nvSpPr>
          <p:cNvPr id="358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701676" y="4416426"/>
            <a:ext cx="56070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43014" name="Rectangle 6"/>
          <p:cNvSpPr>
            <a:spLocks noGrp="1" noChangeArrowheads="1"/>
          </p:cNvSpPr>
          <p:nvPr>
            <p:ph type="ftr" sz="quarter" idx="4"/>
          </p:nvPr>
        </p:nvSpPr>
        <p:spPr bwMode="auto">
          <a:xfrm>
            <a:off x="1"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a:defRPr sz="1200">
                <a:cs typeface="+mn-cs"/>
              </a:defRPr>
            </a:lvl1pPr>
          </a:lstStyle>
          <a:p>
            <a:pPr>
              <a:defRPr/>
            </a:pPr>
            <a:endParaRPr lang="en-US" altLang="zh-TW"/>
          </a:p>
        </p:txBody>
      </p:sp>
      <p:sp>
        <p:nvSpPr>
          <p:cNvPr id="43015" name="Rectangle 7"/>
          <p:cNvSpPr>
            <a:spLocks noGrp="1" noChangeArrowheads="1"/>
          </p:cNvSpPr>
          <p:nvPr>
            <p:ph type="sldNum" sz="quarter" idx="5"/>
          </p:nvPr>
        </p:nvSpPr>
        <p:spPr bwMode="auto">
          <a:xfrm>
            <a:off x="3970339"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a:defRPr sz="1200">
                <a:cs typeface="+mn-cs"/>
              </a:defRPr>
            </a:lvl1pPr>
          </a:lstStyle>
          <a:p>
            <a:pPr>
              <a:defRPr/>
            </a:pPr>
            <a:fld id="{5D8AA9E6-9CD5-40D6-80C1-3644B1B4A394}" type="slidenum">
              <a:rPr lang="zh-TW" altLang="en-US"/>
              <a:pPr>
                <a:defRPr/>
              </a:pPr>
              <a:t>‹#›</a:t>
            </a:fld>
            <a:endParaRPr lang="en-US" altLang="zh-TW"/>
          </a:p>
        </p:txBody>
      </p:sp>
    </p:spTree>
    <p:extLst>
      <p:ext uri="{BB962C8B-B14F-4D97-AF65-F5344CB8AC3E}">
        <p14:creationId xmlns:p14="http://schemas.microsoft.com/office/powerpoint/2010/main" val="2088420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a:t>
            </a:fld>
            <a:endParaRPr lang="en-US" altLang="zh-TW"/>
          </a:p>
        </p:txBody>
      </p:sp>
    </p:spTree>
    <p:extLst>
      <p:ext uri="{BB962C8B-B14F-4D97-AF65-F5344CB8AC3E}">
        <p14:creationId xmlns:p14="http://schemas.microsoft.com/office/powerpoint/2010/main" val="204851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10</a:t>
            </a:fld>
            <a:endParaRPr lang="en-US" altLang="zh-TW"/>
          </a:p>
        </p:txBody>
      </p:sp>
    </p:spTree>
    <p:extLst>
      <p:ext uri="{BB962C8B-B14F-4D97-AF65-F5344CB8AC3E}">
        <p14:creationId xmlns:p14="http://schemas.microsoft.com/office/powerpoint/2010/main" val="20452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11</a:t>
            </a:fld>
            <a:endParaRPr lang="en-US" altLang="zh-TW"/>
          </a:p>
        </p:txBody>
      </p:sp>
    </p:spTree>
    <p:extLst>
      <p:ext uri="{BB962C8B-B14F-4D97-AF65-F5344CB8AC3E}">
        <p14:creationId xmlns:p14="http://schemas.microsoft.com/office/powerpoint/2010/main" val="1157972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12</a:t>
            </a:fld>
            <a:endParaRPr lang="en-US" altLang="zh-TW"/>
          </a:p>
        </p:txBody>
      </p:sp>
    </p:spTree>
    <p:extLst>
      <p:ext uri="{BB962C8B-B14F-4D97-AF65-F5344CB8AC3E}">
        <p14:creationId xmlns:p14="http://schemas.microsoft.com/office/powerpoint/2010/main" val="2938990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13</a:t>
            </a:fld>
            <a:endParaRPr lang="en-US" altLang="zh-TW"/>
          </a:p>
        </p:txBody>
      </p:sp>
    </p:spTree>
    <p:extLst>
      <p:ext uri="{BB962C8B-B14F-4D97-AF65-F5344CB8AC3E}">
        <p14:creationId xmlns:p14="http://schemas.microsoft.com/office/powerpoint/2010/main" val="1829360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14</a:t>
            </a:fld>
            <a:endParaRPr lang="en-US" altLang="zh-TW"/>
          </a:p>
        </p:txBody>
      </p:sp>
    </p:spTree>
    <p:extLst>
      <p:ext uri="{BB962C8B-B14F-4D97-AF65-F5344CB8AC3E}">
        <p14:creationId xmlns:p14="http://schemas.microsoft.com/office/powerpoint/2010/main" val="225554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15</a:t>
            </a:fld>
            <a:endParaRPr lang="en-US" altLang="zh-TW"/>
          </a:p>
        </p:txBody>
      </p:sp>
    </p:spTree>
    <p:extLst>
      <p:ext uri="{BB962C8B-B14F-4D97-AF65-F5344CB8AC3E}">
        <p14:creationId xmlns:p14="http://schemas.microsoft.com/office/powerpoint/2010/main" val="286269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16</a:t>
            </a:fld>
            <a:endParaRPr lang="en-US" altLang="zh-TW"/>
          </a:p>
        </p:txBody>
      </p:sp>
    </p:spTree>
    <p:extLst>
      <p:ext uri="{BB962C8B-B14F-4D97-AF65-F5344CB8AC3E}">
        <p14:creationId xmlns:p14="http://schemas.microsoft.com/office/powerpoint/2010/main" val="473836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17</a:t>
            </a:fld>
            <a:endParaRPr lang="en-US" altLang="zh-TW"/>
          </a:p>
        </p:txBody>
      </p:sp>
    </p:spTree>
    <p:extLst>
      <p:ext uri="{BB962C8B-B14F-4D97-AF65-F5344CB8AC3E}">
        <p14:creationId xmlns:p14="http://schemas.microsoft.com/office/powerpoint/2010/main" val="2222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18</a:t>
            </a:fld>
            <a:endParaRPr lang="en-US" altLang="zh-TW"/>
          </a:p>
        </p:txBody>
      </p:sp>
    </p:spTree>
    <p:extLst>
      <p:ext uri="{BB962C8B-B14F-4D97-AF65-F5344CB8AC3E}">
        <p14:creationId xmlns:p14="http://schemas.microsoft.com/office/powerpoint/2010/main" val="84616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19</a:t>
            </a:fld>
            <a:endParaRPr lang="en-US" altLang="zh-TW"/>
          </a:p>
        </p:txBody>
      </p:sp>
    </p:spTree>
    <p:extLst>
      <p:ext uri="{BB962C8B-B14F-4D97-AF65-F5344CB8AC3E}">
        <p14:creationId xmlns:p14="http://schemas.microsoft.com/office/powerpoint/2010/main" val="71472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p:spPr>
        <p:txBody>
          <a:bodyPr/>
          <a:lstStyle/>
          <a:p>
            <a:endParaRPr lang="en-US"/>
          </a:p>
        </p:txBody>
      </p:sp>
      <p:sp>
        <p:nvSpPr>
          <p:cNvPr id="36868" name="Slide Number Placeholder 3"/>
          <p:cNvSpPr>
            <a:spLocks noGrp="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25B98E10-1D30-4F57-975E-385883935F43}" type="slidenum">
              <a:rPr lang="zh-TW" altLang="en-US" smtClean="0"/>
              <a:pPr eaLnBrk="1" hangingPunct="1">
                <a:defRPr/>
              </a:pPr>
              <a:t>2</a:t>
            </a:fld>
            <a:endParaRPr lang="en-US" altLang="zh-TW"/>
          </a:p>
        </p:txBody>
      </p:sp>
    </p:spTree>
    <p:extLst>
      <p:ext uri="{BB962C8B-B14F-4D97-AF65-F5344CB8AC3E}">
        <p14:creationId xmlns:p14="http://schemas.microsoft.com/office/powerpoint/2010/main" val="998061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20</a:t>
            </a:fld>
            <a:endParaRPr lang="en-US" altLang="zh-TW"/>
          </a:p>
        </p:txBody>
      </p:sp>
    </p:spTree>
    <p:extLst>
      <p:ext uri="{BB962C8B-B14F-4D97-AF65-F5344CB8AC3E}">
        <p14:creationId xmlns:p14="http://schemas.microsoft.com/office/powerpoint/2010/main" val="278433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21</a:t>
            </a:fld>
            <a:endParaRPr lang="en-US" altLang="zh-TW"/>
          </a:p>
        </p:txBody>
      </p:sp>
    </p:spTree>
    <p:extLst>
      <p:ext uri="{BB962C8B-B14F-4D97-AF65-F5344CB8AC3E}">
        <p14:creationId xmlns:p14="http://schemas.microsoft.com/office/powerpoint/2010/main" val="670397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22</a:t>
            </a:fld>
            <a:endParaRPr lang="en-US" altLang="zh-TW"/>
          </a:p>
        </p:txBody>
      </p:sp>
    </p:spTree>
    <p:extLst>
      <p:ext uri="{BB962C8B-B14F-4D97-AF65-F5344CB8AC3E}">
        <p14:creationId xmlns:p14="http://schemas.microsoft.com/office/powerpoint/2010/main" val="341314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23</a:t>
            </a:fld>
            <a:endParaRPr lang="en-US" altLang="zh-TW"/>
          </a:p>
        </p:txBody>
      </p:sp>
    </p:spTree>
    <p:extLst>
      <p:ext uri="{BB962C8B-B14F-4D97-AF65-F5344CB8AC3E}">
        <p14:creationId xmlns:p14="http://schemas.microsoft.com/office/powerpoint/2010/main" val="1769729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p:spPr>
        <p:txBody>
          <a:bodyPr/>
          <a:lstStyle/>
          <a:p>
            <a:endParaRPr lang="en-US"/>
          </a:p>
        </p:txBody>
      </p:sp>
      <p:sp>
        <p:nvSpPr>
          <p:cNvPr id="38916" name="Slide Number Placeholder 3"/>
          <p:cNvSpPr>
            <a:spLocks noGrp="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D38F404E-4118-4160-AA7A-039210344805}" type="slidenum">
              <a:rPr lang="zh-TW" altLang="en-US" smtClean="0"/>
              <a:pPr eaLnBrk="1" hangingPunct="1">
                <a:defRPr/>
              </a:pPr>
              <a:t>24</a:t>
            </a:fld>
            <a:endParaRPr lang="en-US" altLang="zh-TW"/>
          </a:p>
        </p:txBody>
      </p:sp>
    </p:spTree>
    <p:extLst>
      <p:ext uri="{BB962C8B-B14F-4D97-AF65-F5344CB8AC3E}">
        <p14:creationId xmlns:p14="http://schemas.microsoft.com/office/powerpoint/2010/main" val="287576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25</a:t>
            </a:fld>
            <a:endParaRPr lang="en-US" altLang="zh-TW"/>
          </a:p>
        </p:txBody>
      </p:sp>
    </p:spTree>
    <p:extLst>
      <p:ext uri="{BB962C8B-B14F-4D97-AF65-F5344CB8AC3E}">
        <p14:creationId xmlns:p14="http://schemas.microsoft.com/office/powerpoint/2010/main" val="3426903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26</a:t>
            </a:fld>
            <a:endParaRPr lang="en-US" altLang="zh-TW"/>
          </a:p>
        </p:txBody>
      </p:sp>
    </p:spTree>
    <p:extLst>
      <p:ext uri="{BB962C8B-B14F-4D97-AF65-F5344CB8AC3E}">
        <p14:creationId xmlns:p14="http://schemas.microsoft.com/office/powerpoint/2010/main" val="1633534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p:spPr>
        <p:txBody>
          <a:bodyPr/>
          <a:lstStyle/>
          <a:p>
            <a:endParaRPr lang="en-US"/>
          </a:p>
        </p:txBody>
      </p:sp>
      <p:sp>
        <p:nvSpPr>
          <p:cNvPr id="39940" name="Slide Number Placeholder 3"/>
          <p:cNvSpPr>
            <a:spLocks noGrp="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7D058470-4362-4248-9595-4A1D1E123987}" type="slidenum">
              <a:rPr lang="zh-TW" altLang="en-US" smtClean="0"/>
              <a:pPr eaLnBrk="1" hangingPunct="1">
                <a:defRPr/>
              </a:pPr>
              <a:t>27</a:t>
            </a:fld>
            <a:endParaRPr lang="en-US" altLang="zh-TW"/>
          </a:p>
        </p:txBody>
      </p:sp>
    </p:spTree>
    <p:extLst>
      <p:ext uri="{BB962C8B-B14F-4D97-AF65-F5344CB8AC3E}">
        <p14:creationId xmlns:p14="http://schemas.microsoft.com/office/powerpoint/2010/main" val="3624398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a:p>
        </p:txBody>
      </p:sp>
      <p:sp>
        <p:nvSpPr>
          <p:cNvPr id="40964" name="Slide Number Placeholder 3"/>
          <p:cNvSpPr>
            <a:spLocks noGrp="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1FECFBB8-8A18-4893-B096-31C998A87A63}" type="slidenum">
              <a:rPr lang="zh-TW" altLang="en-US" smtClean="0"/>
              <a:pPr eaLnBrk="1" hangingPunct="1">
                <a:defRPr/>
              </a:pPr>
              <a:t>28</a:t>
            </a:fld>
            <a:endParaRPr lang="en-US" altLang="zh-TW"/>
          </a:p>
        </p:txBody>
      </p:sp>
    </p:spTree>
    <p:extLst>
      <p:ext uri="{BB962C8B-B14F-4D97-AF65-F5344CB8AC3E}">
        <p14:creationId xmlns:p14="http://schemas.microsoft.com/office/powerpoint/2010/main" val="3877512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29</a:t>
            </a:fld>
            <a:endParaRPr lang="en-US" altLang="zh-TW"/>
          </a:p>
        </p:txBody>
      </p:sp>
    </p:spTree>
    <p:extLst>
      <p:ext uri="{BB962C8B-B14F-4D97-AF65-F5344CB8AC3E}">
        <p14:creationId xmlns:p14="http://schemas.microsoft.com/office/powerpoint/2010/main" val="145590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a:t>
            </a:fld>
            <a:endParaRPr lang="en-US" altLang="zh-TW"/>
          </a:p>
        </p:txBody>
      </p:sp>
    </p:spTree>
    <p:extLst>
      <p:ext uri="{BB962C8B-B14F-4D97-AF65-F5344CB8AC3E}">
        <p14:creationId xmlns:p14="http://schemas.microsoft.com/office/powerpoint/2010/main" val="2405246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30</a:t>
            </a:fld>
            <a:endParaRPr lang="en-US" altLang="zh-TW"/>
          </a:p>
        </p:txBody>
      </p:sp>
    </p:spTree>
    <p:extLst>
      <p:ext uri="{BB962C8B-B14F-4D97-AF65-F5344CB8AC3E}">
        <p14:creationId xmlns:p14="http://schemas.microsoft.com/office/powerpoint/2010/main" val="1449289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31</a:t>
            </a:fld>
            <a:endParaRPr lang="en-US" altLang="zh-TW"/>
          </a:p>
        </p:txBody>
      </p:sp>
    </p:spTree>
    <p:extLst>
      <p:ext uri="{BB962C8B-B14F-4D97-AF65-F5344CB8AC3E}">
        <p14:creationId xmlns:p14="http://schemas.microsoft.com/office/powerpoint/2010/main" val="340421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32</a:t>
            </a:fld>
            <a:endParaRPr lang="en-US" altLang="zh-TW"/>
          </a:p>
        </p:txBody>
      </p:sp>
    </p:spTree>
    <p:extLst>
      <p:ext uri="{BB962C8B-B14F-4D97-AF65-F5344CB8AC3E}">
        <p14:creationId xmlns:p14="http://schemas.microsoft.com/office/powerpoint/2010/main" val="2328164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endParaRPr lang="en-US"/>
          </a:p>
        </p:txBody>
      </p:sp>
      <p:sp>
        <p:nvSpPr>
          <p:cNvPr id="44036" name="Slide Number Placeholder 3"/>
          <p:cNvSpPr>
            <a:spLocks noGrp="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8E82EE81-8CCC-4A67-9F30-26AB615BAB14}" type="slidenum">
              <a:rPr lang="zh-TW" altLang="en-US" smtClean="0"/>
              <a:pPr eaLnBrk="1" hangingPunct="1">
                <a:defRPr/>
              </a:pPr>
              <a:t>33</a:t>
            </a:fld>
            <a:endParaRPr lang="en-US" altLang="zh-TW"/>
          </a:p>
        </p:txBody>
      </p:sp>
    </p:spTree>
    <p:extLst>
      <p:ext uri="{BB962C8B-B14F-4D97-AF65-F5344CB8AC3E}">
        <p14:creationId xmlns:p14="http://schemas.microsoft.com/office/powerpoint/2010/main" val="270605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34</a:t>
            </a:fld>
            <a:endParaRPr lang="en-US" altLang="zh-TW"/>
          </a:p>
        </p:txBody>
      </p:sp>
    </p:spTree>
    <p:extLst>
      <p:ext uri="{BB962C8B-B14F-4D97-AF65-F5344CB8AC3E}">
        <p14:creationId xmlns:p14="http://schemas.microsoft.com/office/powerpoint/2010/main" val="1277439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35</a:t>
            </a:fld>
            <a:endParaRPr lang="en-US" altLang="zh-TW"/>
          </a:p>
        </p:txBody>
      </p:sp>
    </p:spTree>
    <p:extLst>
      <p:ext uri="{BB962C8B-B14F-4D97-AF65-F5344CB8AC3E}">
        <p14:creationId xmlns:p14="http://schemas.microsoft.com/office/powerpoint/2010/main" val="2891783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36</a:t>
            </a:fld>
            <a:endParaRPr lang="en-US" altLang="zh-TW"/>
          </a:p>
        </p:txBody>
      </p:sp>
    </p:spTree>
    <p:extLst>
      <p:ext uri="{BB962C8B-B14F-4D97-AF65-F5344CB8AC3E}">
        <p14:creationId xmlns:p14="http://schemas.microsoft.com/office/powerpoint/2010/main" val="854483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FCA1A701-1BBA-45DF-8256-2F440929CEEC}" type="slidenum">
              <a:rPr lang="zh-TW" altLang="en-US" smtClean="0"/>
              <a:pPr eaLnBrk="1" hangingPunct="1">
                <a:defRPr/>
              </a:pPr>
              <a:t>37</a:t>
            </a:fld>
            <a:endParaRPr lang="en-US" altLang="zh-TW"/>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178031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38</a:t>
            </a:fld>
            <a:endParaRPr lang="en-US" altLang="zh-TW"/>
          </a:p>
        </p:txBody>
      </p:sp>
    </p:spTree>
    <p:extLst>
      <p:ext uri="{BB962C8B-B14F-4D97-AF65-F5344CB8AC3E}">
        <p14:creationId xmlns:p14="http://schemas.microsoft.com/office/powerpoint/2010/main" val="832284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4</a:t>
            </a:fld>
            <a:endParaRPr lang="en-US" altLang="zh-TW"/>
          </a:p>
        </p:txBody>
      </p:sp>
    </p:spTree>
    <p:extLst>
      <p:ext uri="{BB962C8B-B14F-4D97-AF65-F5344CB8AC3E}">
        <p14:creationId xmlns:p14="http://schemas.microsoft.com/office/powerpoint/2010/main" val="424303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5</a:t>
            </a:fld>
            <a:endParaRPr lang="en-US" altLang="zh-TW"/>
          </a:p>
        </p:txBody>
      </p:sp>
    </p:spTree>
    <p:extLst>
      <p:ext uri="{BB962C8B-B14F-4D97-AF65-F5344CB8AC3E}">
        <p14:creationId xmlns:p14="http://schemas.microsoft.com/office/powerpoint/2010/main" val="399677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6</a:t>
            </a:fld>
            <a:endParaRPr lang="en-US" altLang="zh-TW"/>
          </a:p>
        </p:txBody>
      </p:sp>
    </p:spTree>
    <p:extLst>
      <p:ext uri="{BB962C8B-B14F-4D97-AF65-F5344CB8AC3E}">
        <p14:creationId xmlns:p14="http://schemas.microsoft.com/office/powerpoint/2010/main" val="63082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7</a:t>
            </a:fld>
            <a:endParaRPr lang="en-US" altLang="zh-TW"/>
          </a:p>
        </p:txBody>
      </p:sp>
    </p:spTree>
    <p:extLst>
      <p:ext uri="{BB962C8B-B14F-4D97-AF65-F5344CB8AC3E}">
        <p14:creationId xmlns:p14="http://schemas.microsoft.com/office/powerpoint/2010/main" val="104942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8</a:t>
            </a:fld>
            <a:endParaRPr lang="en-US" altLang="zh-TW"/>
          </a:p>
        </p:txBody>
      </p:sp>
    </p:spTree>
    <p:extLst>
      <p:ext uri="{BB962C8B-B14F-4D97-AF65-F5344CB8AC3E}">
        <p14:creationId xmlns:p14="http://schemas.microsoft.com/office/powerpoint/2010/main" val="2233437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D8AA9E6-9CD5-40D6-80C1-3644B1B4A394}" type="slidenum">
              <a:rPr lang="zh-TW" altLang="en-US" smtClean="0"/>
              <a:pPr>
                <a:defRPr/>
              </a:pPr>
              <a:t>9</a:t>
            </a:fld>
            <a:endParaRPr lang="en-US" altLang="zh-TW"/>
          </a:p>
        </p:txBody>
      </p:sp>
    </p:spTree>
    <p:extLst>
      <p:ext uri="{BB962C8B-B14F-4D97-AF65-F5344CB8AC3E}">
        <p14:creationId xmlns:p14="http://schemas.microsoft.com/office/powerpoint/2010/main" val="397676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F543DEB8-4A55-46A1-80C6-ED8E87F86ECE}" type="slidenum">
              <a:rPr lang="zh-TW" altLang="en-US"/>
              <a:pPr>
                <a:defRPr/>
              </a:pPr>
              <a:t>‹#›</a:t>
            </a:fld>
            <a:endParaRPr lang="en-US" altLang="zh-TW"/>
          </a:p>
        </p:txBody>
      </p:sp>
    </p:spTree>
    <p:extLst>
      <p:ext uri="{BB962C8B-B14F-4D97-AF65-F5344CB8AC3E}">
        <p14:creationId xmlns:p14="http://schemas.microsoft.com/office/powerpoint/2010/main" val="2711713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7C184DC6-382A-483E-939E-271F2D6137DC}" type="slidenum">
              <a:rPr lang="zh-TW" altLang="en-US"/>
              <a:pPr>
                <a:defRPr/>
              </a:pPr>
              <a:t>‹#›</a:t>
            </a:fld>
            <a:endParaRPr lang="en-US" altLang="zh-TW"/>
          </a:p>
        </p:txBody>
      </p:sp>
    </p:spTree>
    <p:extLst>
      <p:ext uri="{BB962C8B-B14F-4D97-AF65-F5344CB8AC3E}">
        <p14:creationId xmlns:p14="http://schemas.microsoft.com/office/powerpoint/2010/main" val="32561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95EC9E08-9229-4C29-9250-C18365A69477}" type="slidenum">
              <a:rPr lang="zh-TW" altLang="en-US"/>
              <a:pPr>
                <a:defRPr/>
              </a:pPr>
              <a:t>‹#›</a:t>
            </a:fld>
            <a:endParaRPr lang="en-US" altLang="zh-TW"/>
          </a:p>
        </p:txBody>
      </p:sp>
    </p:spTree>
    <p:extLst>
      <p:ext uri="{BB962C8B-B14F-4D97-AF65-F5344CB8AC3E}">
        <p14:creationId xmlns:p14="http://schemas.microsoft.com/office/powerpoint/2010/main" val="246775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b="1"/>
            </a:lvl1pPr>
          </a:lstStyle>
          <a:p>
            <a:r>
              <a:rPr lang="zh-TW" altLang="en-US" dirty="0"/>
              <a:t>按一下以編輯母片標題樣式</a:t>
            </a:r>
          </a:p>
        </p:txBody>
      </p:sp>
      <p:sp>
        <p:nvSpPr>
          <p:cNvPr id="3" name="表格版面配置區 2"/>
          <p:cNvSpPr>
            <a:spLocks noGrp="1"/>
          </p:cNvSpPr>
          <p:nvPr>
            <p:ph type="tbl" idx="1"/>
          </p:nvPr>
        </p:nvSpPr>
        <p:spPr>
          <a:xfrm>
            <a:off x="457200" y="1600200"/>
            <a:ext cx="8229600" cy="4525963"/>
          </a:xfrm>
        </p:spPr>
        <p:txBody>
          <a:bodyPr/>
          <a:lstStyle/>
          <a:p>
            <a:pPr lvl="0"/>
            <a:endParaRPr lang="zh-TW"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F0C2D974-E670-4663-A400-EC3D31D08113}" type="slidenum">
              <a:rPr lang="zh-TW" altLang="en-US"/>
              <a:pPr>
                <a:defRPr/>
              </a:pPr>
              <a:t>‹#›</a:t>
            </a:fld>
            <a:endParaRPr lang="en-US" altLang="zh-TW"/>
          </a:p>
        </p:txBody>
      </p:sp>
    </p:spTree>
    <p:extLst>
      <p:ext uri="{BB962C8B-B14F-4D97-AF65-F5344CB8AC3E}">
        <p14:creationId xmlns:p14="http://schemas.microsoft.com/office/powerpoint/2010/main" val="375505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06A09955-B64C-43B3-9129-0F6A0073837A}" type="slidenum">
              <a:rPr lang="zh-TW" altLang="en-US"/>
              <a:pPr>
                <a:defRPr/>
              </a:pPr>
              <a:t>‹#›</a:t>
            </a:fld>
            <a:endParaRPr lang="en-US" altLang="zh-TW"/>
          </a:p>
        </p:txBody>
      </p:sp>
    </p:spTree>
    <p:extLst>
      <p:ext uri="{BB962C8B-B14F-4D97-AF65-F5344CB8AC3E}">
        <p14:creationId xmlns:p14="http://schemas.microsoft.com/office/powerpoint/2010/main" val="281350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latin typeface="Microsoft JhengHei" pitchFamily="34" charset="-120"/>
                <a:ea typeface="Microsoft JhengHei" pitchFamily="34"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a:latin typeface="Microsoft JhengHei" pitchFamily="34" charset="-120"/>
                <a:ea typeface="Microsoft JhengHei" pitchFamily="34" charset="-120"/>
              </a:defRPr>
            </a:lvl1pPr>
            <a:lvl2pPr>
              <a:defRPr>
                <a:latin typeface="Microsoft JhengHei" pitchFamily="34" charset="-120"/>
                <a:ea typeface="Microsoft JhengHei" pitchFamily="34" charset="-120"/>
              </a:defRPr>
            </a:lvl2pPr>
            <a:lvl3pPr>
              <a:defRPr>
                <a:latin typeface="Microsoft JhengHei" pitchFamily="34" charset="-120"/>
                <a:ea typeface="Microsoft JhengHei" pitchFamily="34" charset="-120"/>
              </a:defRPr>
            </a:lvl3pPr>
            <a:lvl4pPr>
              <a:defRPr>
                <a:latin typeface="Microsoft JhengHei" pitchFamily="34" charset="-120"/>
                <a:ea typeface="Microsoft JhengHei" pitchFamily="34" charset="-120"/>
              </a:defRPr>
            </a:lvl4pPr>
            <a:lvl5pPr>
              <a:defRPr>
                <a:latin typeface="Microsoft JhengHei" pitchFamily="34" charset="-120"/>
                <a:ea typeface="Microsoft JhengHei"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02EC744A-B4F1-4DB8-A093-50A42FE8E907}" type="slidenum">
              <a:rPr lang="zh-TW" altLang="en-US"/>
              <a:pPr>
                <a:defRPr/>
              </a:pPr>
              <a:t>‹#›</a:t>
            </a:fld>
            <a:endParaRPr lang="en-US" altLang="zh-TW"/>
          </a:p>
        </p:txBody>
      </p:sp>
    </p:spTree>
    <p:extLst>
      <p:ext uri="{BB962C8B-B14F-4D97-AF65-F5344CB8AC3E}">
        <p14:creationId xmlns:p14="http://schemas.microsoft.com/office/powerpoint/2010/main" val="3158652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4F769A08-5687-44E9-A94B-12A0FDAD52E1}" type="slidenum">
              <a:rPr lang="zh-TW" altLang="en-US"/>
              <a:pPr>
                <a:defRPr/>
              </a:pPr>
              <a:t>‹#›</a:t>
            </a:fld>
            <a:endParaRPr lang="en-US" altLang="zh-TW"/>
          </a:p>
        </p:txBody>
      </p:sp>
    </p:spTree>
    <p:extLst>
      <p:ext uri="{BB962C8B-B14F-4D97-AF65-F5344CB8AC3E}">
        <p14:creationId xmlns:p14="http://schemas.microsoft.com/office/powerpoint/2010/main" val="291430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AF26E11D-587A-4638-94E1-581796A9E145}" type="slidenum">
              <a:rPr lang="zh-TW" altLang="en-US"/>
              <a:pPr>
                <a:defRPr/>
              </a:pPr>
              <a:t>‹#›</a:t>
            </a:fld>
            <a:endParaRPr lang="en-US" altLang="zh-TW"/>
          </a:p>
        </p:txBody>
      </p:sp>
    </p:spTree>
    <p:extLst>
      <p:ext uri="{BB962C8B-B14F-4D97-AF65-F5344CB8AC3E}">
        <p14:creationId xmlns:p14="http://schemas.microsoft.com/office/powerpoint/2010/main" val="32268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3C95F7F8-CCAC-463C-A896-642E912B842B}" type="slidenum">
              <a:rPr lang="zh-TW" altLang="en-US"/>
              <a:pPr>
                <a:defRPr/>
              </a:pPr>
              <a:t>‹#›</a:t>
            </a:fld>
            <a:endParaRPr lang="en-US" altLang="zh-TW"/>
          </a:p>
        </p:txBody>
      </p:sp>
    </p:spTree>
    <p:extLst>
      <p:ext uri="{BB962C8B-B14F-4D97-AF65-F5344CB8AC3E}">
        <p14:creationId xmlns:p14="http://schemas.microsoft.com/office/powerpoint/2010/main" val="1962498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33225054-8A9C-4781-BD1F-BFDFF9033E5C}" type="slidenum">
              <a:rPr lang="zh-TW" altLang="en-US"/>
              <a:pPr>
                <a:defRPr/>
              </a:pPr>
              <a:t>‹#›</a:t>
            </a:fld>
            <a:endParaRPr lang="en-US" altLang="zh-TW"/>
          </a:p>
        </p:txBody>
      </p:sp>
    </p:spTree>
    <p:extLst>
      <p:ext uri="{BB962C8B-B14F-4D97-AF65-F5344CB8AC3E}">
        <p14:creationId xmlns:p14="http://schemas.microsoft.com/office/powerpoint/2010/main" val="390734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47BAFC86-2E3E-4684-9DA6-C1A954DD1299}" type="slidenum">
              <a:rPr lang="zh-TW" altLang="en-US"/>
              <a:pPr>
                <a:defRPr/>
              </a:pPr>
              <a:t>‹#›</a:t>
            </a:fld>
            <a:endParaRPr lang="en-US" altLang="zh-TW"/>
          </a:p>
        </p:txBody>
      </p:sp>
    </p:spTree>
    <p:extLst>
      <p:ext uri="{BB962C8B-B14F-4D97-AF65-F5344CB8AC3E}">
        <p14:creationId xmlns:p14="http://schemas.microsoft.com/office/powerpoint/2010/main" val="127247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560949EE-3C68-4F67-B462-72CA89C500DD}" type="slidenum">
              <a:rPr lang="zh-TW" altLang="en-US"/>
              <a:pPr>
                <a:defRPr/>
              </a:pPr>
              <a:t>‹#›</a:t>
            </a:fld>
            <a:endParaRPr lang="en-US" altLang="zh-TW"/>
          </a:p>
        </p:txBody>
      </p:sp>
    </p:spTree>
    <p:extLst>
      <p:ext uri="{BB962C8B-B14F-4D97-AF65-F5344CB8AC3E}">
        <p14:creationId xmlns:p14="http://schemas.microsoft.com/office/powerpoint/2010/main" val="314449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DD1D96E6-F713-42FE-97FD-9457B79EF980}" type="slidenum">
              <a:rPr lang="zh-TW" altLang="en-US"/>
              <a:pPr>
                <a:defRPr/>
              </a:pPr>
              <a:t>‹#›</a:t>
            </a:fld>
            <a:endParaRPr lang="en-US" altLang="zh-TW"/>
          </a:p>
        </p:txBody>
      </p:sp>
    </p:spTree>
    <p:extLst>
      <p:ext uri="{BB962C8B-B14F-4D97-AF65-F5344CB8AC3E}">
        <p14:creationId xmlns:p14="http://schemas.microsoft.com/office/powerpoint/2010/main" val="4139883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新細明體" pitchFamily="18" charset="-120"/>
                <a:cs typeface="+mn-cs"/>
              </a:defRPr>
            </a:lvl1pPr>
          </a:lstStyle>
          <a:p>
            <a:pPr>
              <a:defRPr/>
            </a:pPr>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新細明體" pitchFamily="18" charset="-120"/>
                <a:cs typeface="+mn-cs"/>
              </a:defRPr>
            </a:lvl1pPr>
          </a:lstStyle>
          <a:p>
            <a:pPr>
              <a:defRPr/>
            </a:pPr>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新細明體" pitchFamily="18" charset="-120"/>
                <a:cs typeface="+mn-cs"/>
              </a:defRPr>
            </a:lvl1pPr>
          </a:lstStyle>
          <a:p>
            <a:pPr>
              <a:defRPr/>
            </a:pPr>
            <a:fld id="{A9093435-D5ED-4F08-BE0B-2D324D708EE5}"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hyperlink" Target="mailto:kt.lau@cpce-polyu.edu.h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mailto:sfdavitse@hkcc-polyu.edu.hk"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4_&#25138;&#21127;&#21295;&#28436;&#23433;&#25490;_SCOLAR_2019.12.13.do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3_&#23560;&#38988;&#22521;&#35347;&#35611;&#24231;&#26178;&#38291;&#34920;_SCOLAR_2019.12.13.do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1.xml.rels><?xml version="1.0" encoding="UTF-8" standalone="yes"?>
<Relationships xmlns="http://schemas.openxmlformats.org/package/2006/relationships"><Relationship Id="rId3" Type="http://schemas.openxmlformats.org/officeDocument/2006/relationships/hyperlink" Target="5_&#21443;&#21152;&#27963;&#21205;&#25351;&#24341;_SCOLAR_2019.12.13.doc"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omments" Target="../comments/comment14.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comments" Target="../comments/commen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comments" Target="../comments/commen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hyperlink" Target="2_&#39321;&#28207;&#29702;&#24037;&#22823;&#23416;&#39321;&#28207;&#23560;&#19978;&#23416;&#38498;&#26657;&#22290;&#22320;&#22336;&#21450;&#22320;&#22294;.docx" TargetMode="External"/><Relationship Id="rId7" Type="http://schemas.openxmlformats.org/officeDocument/2006/relationships/hyperlink" Target="6_&#21443;&#21152;&#38538;&#20237;&#36039;&#26009;&#34920;&#26684;_SCOLAR_2019.12.13.doc"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5_&#21443;&#21152;&#27963;&#21205;&#25351;&#24341;_SCOLAR_2019.12.13.doc" TargetMode="External"/><Relationship Id="rId5" Type="http://schemas.openxmlformats.org/officeDocument/2006/relationships/hyperlink" Target="4_&#25138;&#21127;&#21295;&#28436;&#23433;&#25490;_SCOLAR_2019.12.13.doc" TargetMode="External"/><Relationship Id="rId4" Type="http://schemas.openxmlformats.org/officeDocument/2006/relationships/hyperlink" Target="3_&#23560;&#38988;&#22521;&#35347;&#35611;&#24231;&#26178;&#38291;&#34920;_SCOLAR_2019.12.13.doc"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affweb.cpce-polyu.edu.hk/ccscolarph/temp_2019/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facebook.com/dramadreamstakingof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8.jpe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HBcampus_map.jpg" TargetMode="External"/><Relationship Id="rId7" Type="http://schemas.openxmlformats.org/officeDocument/2006/relationships/hyperlink" Target="http://www.hkcc-polyu.edu.hk/eventdoc/1202865676c/DSCN3538.JP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hyperlink" Target="http://www.hkcc-polyu.edu.hk/eventdoc/1197271240c/100_7783.JPG" TargetMode="External"/><Relationship Id="rId4" Type="http://schemas.openxmlformats.org/officeDocument/2006/relationships/hyperlink" Target="WKcampusMap1.jpg" TargetMode="External"/><Relationship Id="rId9" Type="http://schemas.openxmlformats.org/officeDocument/2006/relationships/hyperlink" Target="http://www.hkcc-polyu.edu.h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PolyU%20and%20HKCC%20logos%20(Letterhead)%20(Color)%20(300d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583B921-A6B6-4ED1-936D-8244AD2054B7}" type="slidenum">
              <a:rPr lang="zh-TW" altLang="en-US" smtClean="0"/>
              <a:pPr eaLnBrk="1" hangingPunct="1">
                <a:defRPr/>
              </a:pPr>
              <a:t>1</a:t>
            </a:fld>
            <a:endParaRPr lang="en-US" altLang="zh-TW"/>
          </a:p>
        </p:txBody>
      </p:sp>
      <p:sp>
        <p:nvSpPr>
          <p:cNvPr id="2053" name="Rectangle 2"/>
          <p:cNvSpPr>
            <a:spLocks noGrp="1" noChangeArrowheads="1"/>
          </p:cNvSpPr>
          <p:nvPr>
            <p:ph type="ctrTitle"/>
          </p:nvPr>
        </p:nvSpPr>
        <p:spPr>
          <a:xfrm>
            <a:off x="266700" y="1371600"/>
            <a:ext cx="8610600" cy="2362200"/>
          </a:xfrm>
        </p:spPr>
        <p:txBody>
          <a:bodyPr/>
          <a:lstStyle/>
          <a:p>
            <a:pPr eaLnBrk="1" hangingPunct="1"/>
            <a:r>
              <a:rPr lang="zh-TW" altLang="en-US" sz="3600" b="1" dirty="0"/>
              <a:t>「戲劇夢飛行」</a:t>
            </a:r>
            <a:br>
              <a:rPr lang="en-GB" sz="3600" b="1" dirty="0"/>
            </a:br>
            <a:r>
              <a:rPr lang="zh-TW" altLang="en-US" sz="3600" b="1" dirty="0"/>
              <a:t>學生普通話戲劇推廣大使培育計劃</a:t>
            </a:r>
            <a:br>
              <a:rPr lang="en-US" sz="3600" dirty="0"/>
            </a:br>
            <a:r>
              <a:rPr lang="zh-TW" altLang="en-US" sz="3600" b="1" dirty="0">
                <a:latin typeface="Microsoft JhengHei" pitchFamily="34" charset="-120"/>
                <a:ea typeface="Microsoft JhengHei" pitchFamily="34" charset="-120"/>
              </a:rPr>
              <a:t>簡介會</a:t>
            </a:r>
            <a:br>
              <a:rPr lang="en-US" altLang="zh-TW" sz="3600" b="1" dirty="0">
                <a:latin typeface="Microsoft JhengHei" pitchFamily="34" charset="-120"/>
                <a:ea typeface="Microsoft JhengHei" pitchFamily="34" charset="-120"/>
              </a:rPr>
            </a:br>
            <a:r>
              <a:rPr lang="en-US" altLang="zh-TW" sz="3200" b="1" dirty="0">
                <a:latin typeface="Microsoft JhengHei" pitchFamily="34" charset="-120"/>
                <a:ea typeface="Microsoft JhengHei" pitchFamily="34" charset="-120"/>
              </a:rPr>
              <a:t>(2019</a:t>
            </a:r>
            <a:r>
              <a:rPr lang="zh-TW" altLang="en-US" sz="3200" b="1" dirty="0">
                <a:latin typeface="Microsoft JhengHei" pitchFamily="34" charset="-120"/>
                <a:ea typeface="Microsoft JhengHei" pitchFamily="34" charset="-120"/>
              </a:rPr>
              <a:t>年</a:t>
            </a:r>
            <a:r>
              <a:rPr lang="en-US" altLang="zh-TW" sz="3200" b="1" dirty="0">
                <a:latin typeface="Microsoft JhengHei" pitchFamily="34" charset="-120"/>
                <a:ea typeface="Microsoft JhengHei" pitchFamily="34" charset="-120"/>
              </a:rPr>
              <a:t>12</a:t>
            </a:r>
            <a:r>
              <a:rPr lang="zh-TW" altLang="en-US" sz="3200" b="1" dirty="0">
                <a:latin typeface="Microsoft JhengHei" pitchFamily="34" charset="-120"/>
                <a:ea typeface="Microsoft JhengHei" pitchFamily="34" charset="-120"/>
              </a:rPr>
              <a:t>月</a:t>
            </a:r>
            <a:r>
              <a:rPr lang="en-US" altLang="zh-TW" sz="3200" b="1" dirty="0">
                <a:latin typeface="Microsoft JhengHei" pitchFamily="34" charset="-120"/>
                <a:ea typeface="Microsoft JhengHei" pitchFamily="34" charset="-120"/>
              </a:rPr>
              <a:t>14</a:t>
            </a:r>
            <a:r>
              <a:rPr lang="zh-TW" altLang="en-US" sz="3200" b="1" dirty="0">
                <a:latin typeface="Microsoft JhengHei" pitchFamily="34" charset="-120"/>
                <a:ea typeface="Microsoft JhengHei" pitchFamily="34" charset="-120"/>
              </a:rPr>
              <a:t>日</a:t>
            </a:r>
            <a:r>
              <a:rPr lang="en-US" altLang="zh-TW" sz="3200" b="1" dirty="0">
                <a:latin typeface="Microsoft JhengHei" pitchFamily="34" charset="-120"/>
                <a:ea typeface="Microsoft JhengHei" pitchFamily="34" charset="-120"/>
              </a:rPr>
              <a:t>)</a:t>
            </a:r>
          </a:p>
        </p:txBody>
      </p:sp>
      <p:sp>
        <p:nvSpPr>
          <p:cNvPr id="2054" name="Rectangle 3"/>
          <p:cNvSpPr>
            <a:spLocks noGrp="1" noChangeArrowheads="1"/>
          </p:cNvSpPr>
          <p:nvPr>
            <p:ph type="subTitle" idx="1"/>
          </p:nvPr>
        </p:nvSpPr>
        <p:spPr>
          <a:xfrm>
            <a:off x="762000" y="5943600"/>
            <a:ext cx="7620000" cy="609600"/>
          </a:xfrm>
        </p:spPr>
        <p:txBody>
          <a:bodyPr/>
          <a:lstStyle/>
          <a:p>
            <a:pPr eaLnBrk="1" hangingPunct="1"/>
            <a:r>
              <a:rPr lang="zh-TW" altLang="en-US" b="1" dirty="0">
                <a:latin typeface="Microsoft JhengHei" pitchFamily="34" charset="-120"/>
                <a:ea typeface="Microsoft JhengHei" pitchFamily="34" charset="-120"/>
              </a:rPr>
              <a:t>計劃推行日期</a:t>
            </a:r>
            <a:r>
              <a:rPr lang="en-US" altLang="zh-TW" b="1" dirty="0">
                <a:latin typeface="Microsoft JhengHei" pitchFamily="34" charset="-120"/>
                <a:ea typeface="Microsoft JhengHei" pitchFamily="34" charset="-120"/>
              </a:rPr>
              <a:t>2019</a:t>
            </a:r>
            <a:r>
              <a:rPr lang="zh-TW" altLang="en-US" b="1" dirty="0">
                <a:latin typeface="Microsoft JhengHei" pitchFamily="34" charset="-120"/>
                <a:ea typeface="Microsoft JhengHei" pitchFamily="34" charset="-120"/>
              </a:rPr>
              <a:t>年</a:t>
            </a:r>
            <a:r>
              <a:rPr lang="en-US" altLang="zh-TW" b="1" dirty="0">
                <a:latin typeface="Microsoft JhengHei" pitchFamily="34" charset="-120"/>
                <a:ea typeface="Microsoft JhengHei" pitchFamily="34" charset="-120"/>
              </a:rPr>
              <a:t>8</a:t>
            </a:r>
            <a:r>
              <a:rPr lang="zh-TW" altLang="en-US" b="1" dirty="0">
                <a:latin typeface="Microsoft JhengHei" pitchFamily="34" charset="-120"/>
                <a:ea typeface="Microsoft JhengHei" pitchFamily="34" charset="-120"/>
              </a:rPr>
              <a:t>月至</a:t>
            </a:r>
            <a:r>
              <a:rPr lang="en-US" altLang="zh-TW" b="1" dirty="0">
                <a:latin typeface="Microsoft JhengHei" pitchFamily="34" charset="-120"/>
                <a:ea typeface="Microsoft JhengHei" pitchFamily="34" charset="-120"/>
              </a:rPr>
              <a:t>2021</a:t>
            </a:r>
            <a:r>
              <a:rPr lang="zh-TW" altLang="en-US" b="1" dirty="0">
                <a:latin typeface="Microsoft JhengHei" pitchFamily="34" charset="-120"/>
                <a:ea typeface="Microsoft JhengHei" pitchFamily="34" charset="-120"/>
              </a:rPr>
              <a:t>年</a:t>
            </a:r>
            <a:r>
              <a:rPr lang="en-US" altLang="zh-TW" b="1" dirty="0">
                <a:latin typeface="Microsoft JhengHei" pitchFamily="34" charset="-120"/>
                <a:ea typeface="Microsoft JhengHei" pitchFamily="34" charset="-120"/>
              </a:rPr>
              <a:t>4</a:t>
            </a:r>
            <a:r>
              <a:rPr lang="zh-TW" altLang="en-US" b="1" dirty="0">
                <a:latin typeface="Microsoft JhengHei" pitchFamily="34" charset="-120"/>
                <a:ea typeface="Microsoft JhengHei" pitchFamily="34" charset="-120"/>
              </a:rPr>
              <a:t>月</a:t>
            </a:r>
          </a:p>
        </p:txBody>
      </p:sp>
      <p:pic>
        <p:nvPicPr>
          <p:cNvPr id="2058" name="Picture 10" descr="H:\SCOLAR_1718\Logo of the Co-organizer(支持機構 Logo)\戲劇夢飛行 1718\logo_a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124" y="3733800"/>
            <a:ext cx="2397457" cy="2143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9B8A7B24-28BD-4CC8-8CCB-CF25658D7DBB}" type="slidenum">
              <a:rPr lang="zh-TW" altLang="en-US" smtClean="0"/>
              <a:pPr eaLnBrk="1" hangingPunct="1">
                <a:defRPr/>
              </a:pPr>
              <a:t>10</a:t>
            </a:fld>
            <a:endParaRPr lang="en-US" altLang="zh-TW"/>
          </a:p>
        </p:txBody>
      </p:sp>
      <p:sp>
        <p:nvSpPr>
          <p:cNvPr id="12" name="Rectangle 2"/>
          <p:cNvSpPr txBox="1">
            <a:spLocks noChangeArrowheads="1"/>
          </p:cNvSpPr>
          <p:nvPr/>
        </p:nvSpPr>
        <p:spPr bwMode="auto">
          <a:xfrm>
            <a:off x="2341044" y="576133"/>
            <a:ext cx="4876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icrosoft JhengHei" pitchFamily="34" charset="-120"/>
                <a:ea typeface="Microsoft JhengHei" pitchFamily="34" charset="-120"/>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zh-TW" altLang="en-US" sz="5000" kern="0" dirty="0">
                <a:latin typeface="微軟正黑體" panose="020B0604030504040204" pitchFamily="34" charset="-120"/>
                <a:ea typeface="微軟正黑體" panose="020B0604030504040204" pitchFamily="34" charset="-120"/>
              </a:rPr>
              <a:t>支持機構</a:t>
            </a:r>
          </a:p>
        </p:txBody>
      </p:sp>
      <p:sp>
        <p:nvSpPr>
          <p:cNvPr id="8" name="Rectangle 3">
            <a:extLst>
              <a:ext uri="{FF2B5EF4-FFF2-40B4-BE49-F238E27FC236}">
                <a16:creationId xmlns:a16="http://schemas.microsoft.com/office/drawing/2014/main" id="{AA808113-4395-4F93-BF28-CC30F59FD2A9}"/>
              </a:ext>
            </a:extLst>
          </p:cNvPr>
          <p:cNvSpPr txBox="1">
            <a:spLocks noChangeArrowheads="1"/>
          </p:cNvSpPr>
          <p:nvPr/>
        </p:nvSpPr>
        <p:spPr bwMode="auto">
          <a:xfrm>
            <a:off x="381000" y="1676400"/>
            <a:ext cx="81534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icrosoft JhengHei" pitchFamily="34" charset="-120"/>
                <a:ea typeface="Microsoft JhengHei" pitchFamily="34" charset="-120"/>
                <a:cs typeface="+mn-cs"/>
              </a:defRPr>
            </a:lvl1pPr>
            <a:lvl2pPr marL="742950" indent="-285750" algn="l" rtl="0" eaLnBrk="0" fontAlgn="base" hangingPunct="0">
              <a:spcBef>
                <a:spcPct val="20000"/>
              </a:spcBef>
              <a:spcAft>
                <a:spcPct val="0"/>
              </a:spcAft>
              <a:buChar char="–"/>
              <a:defRPr sz="2800">
                <a:solidFill>
                  <a:schemeClr val="tx1"/>
                </a:solidFill>
                <a:latin typeface="Microsoft JhengHei" pitchFamily="34" charset="-120"/>
                <a:ea typeface="Microsoft JhengHei" pitchFamily="34" charset="-120"/>
              </a:defRPr>
            </a:lvl2pPr>
            <a:lvl3pPr marL="1143000" indent="-228600" algn="l" rtl="0" eaLnBrk="0" fontAlgn="base" hangingPunct="0">
              <a:spcBef>
                <a:spcPct val="20000"/>
              </a:spcBef>
              <a:spcAft>
                <a:spcPct val="0"/>
              </a:spcAft>
              <a:buChar char="•"/>
              <a:defRPr sz="2400">
                <a:solidFill>
                  <a:schemeClr val="tx1"/>
                </a:solidFill>
                <a:latin typeface="Microsoft JhengHei" pitchFamily="34" charset="-120"/>
                <a:ea typeface="Microsoft JhengHei" pitchFamily="34" charset="-120"/>
              </a:defRPr>
            </a:lvl3pPr>
            <a:lvl4pPr marL="1600200" indent="-228600" algn="l" rtl="0" eaLnBrk="0" fontAlgn="base" hangingPunct="0">
              <a:spcBef>
                <a:spcPct val="20000"/>
              </a:spcBef>
              <a:spcAft>
                <a:spcPct val="0"/>
              </a:spcAft>
              <a:buChar char="–"/>
              <a:defRPr sz="2000">
                <a:solidFill>
                  <a:schemeClr val="tx1"/>
                </a:solidFill>
                <a:latin typeface="Microsoft JhengHei" pitchFamily="34" charset="-120"/>
                <a:ea typeface="Microsoft JhengHei" pitchFamily="34" charset="-120"/>
              </a:defRPr>
            </a:lvl4pPr>
            <a:lvl5pPr marL="2057400" indent="-228600" algn="l" rtl="0" eaLnBrk="0" fontAlgn="base" hangingPunct="0">
              <a:spcBef>
                <a:spcPct val="20000"/>
              </a:spcBef>
              <a:spcAft>
                <a:spcPct val="0"/>
              </a:spcAft>
              <a:buChar char="»"/>
              <a:defRPr sz="2000">
                <a:solidFill>
                  <a:schemeClr val="tx1"/>
                </a:solidFill>
                <a:latin typeface="Microsoft JhengHei" pitchFamily="34" charset="-120"/>
                <a:ea typeface="Microsoft JhengHei" pitchFamily="34" charset="-12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200000"/>
              </a:lnSpc>
            </a:pPr>
            <a:r>
              <a:rPr lang="zh-TW" altLang="en-US" kern="0" dirty="0">
                <a:latin typeface="新細明體" panose="02020500000000000000" pitchFamily="18" charset="-120"/>
                <a:ea typeface="新細明體" panose="02020500000000000000" pitchFamily="18" charset="-120"/>
              </a:rPr>
              <a:t>香港語文現代化學會</a:t>
            </a:r>
          </a:p>
          <a:p>
            <a:pPr eaLnBrk="1" hangingPunct="1">
              <a:lnSpc>
                <a:spcPct val="200000"/>
              </a:lnSpc>
            </a:pPr>
            <a:r>
              <a:rPr lang="zh-TW" altLang="en-US" kern="0" dirty="0">
                <a:latin typeface="新細明體" panose="02020500000000000000" pitchFamily="18" charset="-120"/>
                <a:ea typeface="新細明體" panose="02020500000000000000" pitchFamily="18" charset="-120"/>
              </a:rPr>
              <a:t>香港拼音優化教學促進會</a:t>
            </a:r>
          </a:p>
          <a:p>
            <a:pPr eaLnBrk="1" hangingPunct="1">
              <a:lnSpc>
                <a:spcPct val="200000"/>
              </a:lnSpc>
            </a:pPr>
            <a:r>
              <a:rPr lang="zh-CN" altLang="en-US" kern="0" dirty="0">
                <a:latin typeface="新細明體" panose="02020500000000000000" pitchFamily="18" charset="-120"/>
                <a:ea typeface="新細明體" panose="02020500000000000000" pitchFamily="18" charset="-120"/>
              </a:rPr>
              <a:t>新域劇團</a:t>
            </a:r>
            <a:endParaRPr lang="en-US" altLang="zh-CN" kern="0" dirty="0">
              <a:latin typeface="新細明體" panose="02020500000000000000" pitchFamily="18" charset="-120"/>
              <a:ea typeface="新細明體" panose="02020500000000000000" pitchFamily="18" charset="-120"/>
            </a:endParaRPr>
          </a:p>
          <a:p>
            <a:pPr eaLnBrk="1" hangingPunct="1">
              <a:lnSpc>
                <a:spcPct val="200000"/>
              </a:lnSpc>
            </a:pPr>
            <a:r>
              <a:rPr lang="zh-TW" altLang="en-US" kern="0" dirty="0">
                <a:latin typeface="新細明體" panose="02020500000000000000" pitchFamily="18" charset="-120"/>
                <a:ea typeface="新細明體" panose="02020500000000000000" pitchFamily="18" charset="-120"/>
              </a:rPr>
              <a:t>香港大專普通話朗誦社</a:t>
            </a:r>
            <a:endParaRPr lang="en-US" altLang="zh-CN" kern="0" dirty="0">
              <a:latin typeface="新細明體" panose="02020500000000000000" pitchFamily="18" charset="-120"/>
              <a:ea typeface="新細明體" panose="02020500000000000000" pitchFamily="18" charset="-120"/>
            </a:endParaRPr>
          </a:p>
        </p:txBody>
      </p:sp>
      <p:pic>
        <p:nvPicPr>
          <p:cNvPr id="9" name="Picture 11" descr="image324">
            <a:extLst>
              <a:ext uri="{FF2B5EF4-FFF2-40B4-BE49-F238E27FC236}">
                <a16:creationId xmlns:a16="http://schemas.microsoft.com/office/drawing/2014/main" id="{1C88E3B8-4125-450F-AC27-EF1CA5400B70}"/>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57800" y="1789112"/>
            <a:ext cx="3186368" cy="9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p">
            <a:extLst>
              <a:ext uri="{FF2B5EF4-FFF2-40B4-BE49-F238E27FC236}">
                <a16:creationId xmlns:a16="http://schemas.microsoft.com/office/drawing/2014/main" id="{6E757739-8992-4139-9C32-FD85D280115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800" y="2814586"/>
            <a:ext cx="1746918" cy="11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H:\SCOLAR_1718\Logo of the Co-organizer(支持機構 Logo)\新域劇團 Logo\Logo_PTC_WithAD.jpg">
            <a:extLst>
              <a:ext uri="{FF2B5EF4-FFF2-40B4-BE49-F238E27FC236}">
                <a16:creationId xmlns:a16="http://schemas.microsoft.com/office/drawing/2014/main" id="{EAE8B05D-8D7B-4EB7-B11D-62CA509E00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2644" y="3686137"/>
            <a:ext cx="2084071" cy="13926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SCOLAR_1718\Logo of the Co-organizer(支持機構 Logo)\香港大專普通話朗誦社logo\香港大專普通話朗誦社logo.jpg">
            <a:extLst>
              <a:ext uri="{FF2B5EF4-FFF2-40B4-BE49-F238E27FC236}">
                <a16:creationId xmlns:a16="http://schemas.microsoft.com/office/drawing/2014/main" id="{8B7F9C2A-0817-4E57-AF91-1A980AEADA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6412" y="5086407"/>
            <a:ext cx="2127918" cy="119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54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5544316-16B7-4ADC-ABD0-A290B421E5D1}" type="slidenum">
              <a:rPr lang="zh-TW" altLang="en-US" smtClean="0"/>
              <a:pPr eaLnBrk="1" hangingPunct="1">
                <a:defRPr/>
              </a:pPr>
              <a:t>11</a:t>
            </a:fld>
            <a:endParaRPr lang="en-US" altLang="zh-TW"/>
          </a:p>
        </p:txBody>
      </p:sp>
      <p:sp>
        <p:nvSpPr>
          <p:cNvPr id="11267" name="Rectangle 2"/>
          <p:cNvSpPr>
            <a:spLocks noGrp="1" noChangeArrowheads="1"/>
          </p:cNvSpPr>
          <p:nvPr>
            <p:ph type="title"/>
          </p:nvPr>
        </p:nvSpPr>
        <p:spPr/>
        <p:txBody>
          <a:bodyPr/>
          <a:lstStyle/>
          <a:p>
            <a:pPr eaLnBrk="1" hangingPunct="1"/>
            <a:r>
              <a:rPr lang="zh-TW" altLang="en-US"/>
              <a:t>計劃主要聯絡人</a:t>
            </a:r>
          </a:p>
        </p:txBody>
      </p:sp>
      <p:sp>
        <p:nvSpPr>
          <p:cNvPr id="11268" name="Rectangle 3"/>
          <p:cNvSpPr>
            <a:spLocks noGrp="1" noChangeArrowheads="1"/>
          </p:cNvSpPr>
          <p:nvPr>
            <p:ph type="body" idx="1"/>
          </p:nvPr>
        </p:nvSpPr>
        <p:spPr>
          <a:xfrm>
            <a:off x="457200" y="1447800"/>
            <a:ext cx="8343900" cy="4678363"/>
          </a:xfrm>
        </p:spPr>
        <p:txBody>
          <a:bodyPr/>
          <a:lstStyle/>
          <a:p>
            <a:pPr eaLnBrk="1" hangingPunct="1">
              <a:buFontTx/>
              <a:buNone/>
            </a:pPr>
            <a:r>
              <a:rPr lang="zh-TW" altLang="en-US" sz="2600" b="1" dirty="0">
                <a:latin typeface="Times New Roman" panose="02020603050405020304" pitchFamily="18" charset="0"/>
                <a:ea typeface="新細明體" panose="02020500000000000000" pitchFamily="18" charset="-120"/>
                <a:cs typeface="Times New Roman" panose="02020603050405020304" pitchFamily="18" charset="0"/>
              </a:rPr>
              <a:t>計劃執行主任</a:t>
            </a:r>
            <a:r>
              <a:rPr lang="zh-TW" altLang="en-US"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留金騰博士 </a:t>
            </a:r>
            <a:r>
              <a:rPr lang="en-US" altLang="zh-TW"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600" b="1" dirty="0" err="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Dr</a:t>
            </a:r>
            <a:r>
              <a:rPr lang="en-US" altLang="zh-TW"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KT Lau) </a:t>
            </a: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聯絡方法</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2600" b="1" dirty="0">
              <a:latin typeface="Times New Roman" panose="02020603050405020304" pitchFamily="18" charset="0"/>
              <a:ea typeface="新細明體" panose="02020500000000000000" pitchFamily="18" charset="-120"/>
              <a:cs typeface="Times New Roman" panose="02020603050405020304" pitchFamily="18" charset="0"/>
            </a:endParaRP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電話</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︰3746 0509</a:t>
            </a: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傳真</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︰2625 4159</a:t>
            </a: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電郵</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a:t>
            </a:r>
            <a:r>
              <a:rPr lang="en-GB" altLang="zh-TW" sz="2600" b="1" dirty="0" err="1">
                <a:latin typeface="Times New Roman" panose="02020603050405020304" pitchFamily="18" charset="0"/>
                <a:ea typeface="新細明體" panose="02020500000000000000" pitchFamily="18" charset="-120"/>
                <a:cs typeface="Times New Roman" panose="02020603050405020304" pitchFamily="18" charset="0"/>
                <a:hlinkClick r:id="rId3"/>
              </a:rPr>
              <a:t>kt</a:t>
            </a:r>
            <a:r>
              <a:rPr lang="en-US" altLang="zh-TW" sz="2600" b="1" dirty="0">
                <a:latin typeface="Times New Roman" panose="02020603050405020304" pitchFamily="18" charset="0"/>
                <a:ea typeface="新細明體" panose="02020500000000000000" pitchFamily="18" charset="-120"/>
                <a:cs typeface="Times New Roman" panose="02020603050405020304" pitchFamily="18" charset="0"/>
                <a:hlinkClick r:id="rId3"/>
              </a:rPr>
              <a:t>.</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hlinkClick r:id="rId3"/>
              </a:rPr>
              <a:t>lau@cpce-polyu.edu.hk</a:t>
            </a:r>
            <a:endPar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endParaRPr>
          </a:p>
          <a:p>
            <a:pPr eaLnBrk="1" hangingPunct="1">
              <a:buFontTx/>
              <a:buNone/>
            </a:pPr>
            <a:endPar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endParaRPr>
          </a:p>
          <a:p>
            <a:pPr eaLnBrk="1" hangingPunct="1">
              <a:buFontTx/>
              <a:buNone/>
            </a:pPr>
            <a:r>
              <a:rPr lang="zh-TW" altLang="zh-TW" sz="2600" b="1" dirty="0">
                <a:latin typeface="Times New Roman" panose="02020603050405020304" pitchFamily="18" charset="0"/>
                <a:ea typeface="新細明體" panose="02020500000000000000" pitchFamily="18" charset="-120"/>
                <a:cs typeface="Times New Roman" panose="02020603050405020304" pitchFamily="18" charset="0"/>
              </a:rPr>
              <a:t>計劃統籌助理</a:t>
            </a:r>
            <a:r>
              <a:rPr lang="zh-TW" altLang="en-US"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謝兆豐</a:t>
            </a:r>
            <a:r>
              <a:rPr lang="zh-CN" altLang="en-US"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先生</a:t>
            </a:r>
            <a:r>
              <a:rPr lang="zh-TW" altLang="en-US"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600" b="1" dirty="0" err="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Mr</a:t>
            </a:r>
            <a:r>
              <a:rPr lang="en-US" altLang="zh-TW"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David</a:t>
            </a:r>
            <a:r>
              <a:rPr lang="zh-TW" altLang="en-US"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Tse) </a:t>
            </a: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聯絡方法</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a:t>
            </a: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電話</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︰3746 0149</a:t>
            </a: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傳真</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︰2625 4159</a:t>
            </a:r>
          </a:p>
          <a:p>
            <a:pPr eaLnBrk="1" hangingPunct="1">
              <a:buFontTx/>
              <a:buNone/>
            </a:pPr>
            <a:r>
              <a:rPr lang="zh-TW" altLang="en-GB" sz="2600" b="1" dirty="0">
                <a:latin typeface="Times New Roman" panose="02020603050405020304" pitchFamily="18" charset="0"/>
                <a:ea typeface="新細明體" panose="02020500000000000000" pitchFamily="18" charset="-120"/>
                <a:cs typeface="Times New Roman" panose="02020603050405020304" pitchFamily="18" charset="0"/>
              </a:rPr>
              <a:t>電郵</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hlinkClick r:id="rId4"/>
              </a:rPr>
              <a:t>sfdavitse@hkcc-polyu.edu.hk</a:t>
            </a:r>
            <a:r>
              <a:rPr lang="en-GB" altLang="zh-TW" sz="2600" b="1" dirty="0">
                <a:latin typeface="Times New Roman" panose="02020603050405020304" pitchFamily="18" charset="0"/>
                <a:ea typeface="新細明體" panose="02020500000000000000" pitchFamily="18" charset="-120"/>
                <a:cs typeface="Times New Roman" panose="02020603050405020304" pitchFamily="18" charset="0"/>
              </a:rPr>
              <a:t>   </a:t>
            </a:r>
          </a:p>
          <a:p>
            <a:pPr eaLnBrk="1" hangingPunct="1">
              <a:buFontTx/>
              <a:buNone/>
            </a:pPr>
            <a:r>
              <a:rPr lang="en-GB" altLang="zh-TW" sz="2600" b="1" dirty="0"/>
              <a:t>  </a:t>
            </a:r>
            <a:endParaRPr lang="en-US" altLang="zh-TW" sz="2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26CCD54-9783-4660-A333-3D179E2140E4}" type="slidenum">
              <a:rPr lang="zh-TW" altLang="en-US" smtClean="0"/>
              <a:pPr eaLnBrk="1" hangingPunct="1">
                <a:defRPr/>
              </a:pPr>
              <a:t>12</a:t>
            </a:fld>
            <a:endParaRPr lang="en-US" altLang="zh-TW"/>
          </a:p>
        </p:txBody>
      </p:sp>
      <p:sp>
        <p:nvSpPr>
          <p:cNvPr id="12291" name="Rectangle 2"/>
          <p:cNvSpPr>
            <a:spLocks noGrp="1" noChangeArrowheads="1"/>
          </p:cNvSpPr>
          <p:nvPr>
            <p:ph type="title"/>
          </p:nvPr>
        </p:nvSpPr>
        <p:spPr>
          <a:xfrm>
            <a:off x="457200" y="252984"/>
            <a:ext cx="8229600" cy="990600"/>
          </a:xfrm>
        </p:spPr>
        <p:txBody>
          <a:bodyPr/>
          <a:lstStyle/>
          <a:p>
            <a:pPr eaLnBrk="1" hangingPunct="1"/>
            <a:r>
              <a:rPr lang="zh-TW" altLang="en-US" dirty="0"/>
              <a:t>計劃簡介－背景</a:t>
            </a:r>
          </a:p>
        </p:txBody>
      </p:sp>
      <p:sp>
        <p:nvSpPr>
          <p:cNvPr id="12292" name="Rectangle 3"/>
          <p:cNvSpPr>
            <a:spLocks noGrp="1" noChangeArrowheads="1"/>
          </p:cNvSpPr>
          <p:nvPr>
            <p:ph type="body" idx="1"/>
          </p:nvPr>
        </p:nvSpPr>
        <p:spPr>
          <a:xfrm>
            <a:off x="381000" y="1600200"/>
            <a:ext cx="8305800" cy="4495800"/>
          </a:xfrm>
        </p:spPr>
        <p:txBody>
          <a:bodyPr/>
          <a:lstStyle/>
          <a:p>
            <a:pPr algn="just" eaLnBrk="1" hangingPunct="1">
              <a:lnSpc>
                <a:spcPct val="150000"/>
              </a:lnSpc>
            </a:pPr>
            <a:r>
              <a:rPr lang="zh-TW" altLang="en-US" sz="2200" dirty="0">
                <a:latin typeface="新細明體" panose="02020500000000000000" pitchFamily="18" charset="-120"/>
                <a:ea typeface="新細明體" panose="02020500000000000000" pitchFamily="18" charset="-120"/>
              </a:rPr>
              <a:t>理大香港專上學院秉持「全人教育」的教學理念，多年來積極與學界合作，為本港的中學生舉辦不同類型的活動提升語文能力。今年，本院很榮幸再次獲得語常會支持，語文基金撥款，舉辦全港推廣普通話活動</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「戲劇夢飛行」── 學生普通話戲劇推廣大使培育計劃</a:t>
            </a:r>
            <a:r>
              <a:rPr lang="zh-TW" altLang="en-US" sz="2200" dirty="0">
                <a:latin typeface="新細明體" panose="02020500000000000000" pitchFamily="18" charset="-120"/>
                <a:ea typeface="新細明體" panose="02020500000000000000" pitchFamily="18" charset="-120"/>
              </a:rPr>
              <a:t>，以進一步提升本港中學生的普通話水平。</a:t>
            </a:r>
            <a:endParaRPr lang="en-US" altLang="zh-TW" sz="2200" dirty="0">
              <a:latin typeface="新細明體" panose="02020500000000000000" pitchFamily="18" charset="-120"/>
              <a:ea typeface="新細明體" panose="02020500000000000000" pitchFamily="18" charset="-120"/>
            </a:endParaRPr>
          </a:p>
          <a:p>
            <a:pPr algn="just" eaLnBrk="1" hangingPunct="1">
              <a:lnSpc>
                <a:spcPct val="150000"/>
              </a:lnSpc>
            </a:pPr>
            <a:r>
              <a:rPr lang="zh-TW" altLang="en-US" sz="2200" dirty="0">
                <a:latin typeface="PMingLiU" panose="02020500000000000000" pitchFamily="18" charset="-120"/>
                <a:ea typeface="PMingLiU" panose="02020500000000000000" pitchFamily="18" charset="-120"/>
              </a:rPr>
              <a:t>是項計劃旨在</a:t>
            </a:r>
            <a:r>
              <a:rPr lang="zh-TW" altLang="en-US" sz="2200" dirty="0">
                <a:latin typeface="新細明體" panose="02020500000000000000" pitchFamily="18" charset="-120"/>
                <a:ea typeface="新細明體" panose="02020500000000000000" pitchFamily="18" charset="-120"/>
              </a:rPr>
              <a:t>糅合</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普通話</a:t>
            </a:r>
            <a:r>
              <a:rPr lang="zh-TW" altLang="en-US" sz="2200" dirty="0">
                <a:latin typeface="新細明體" panose="02020500000000000000" pitchFamily="18" charset="-120"/>
                <a:ea typeface="新細明體" panose="02020500000000000000" pitchFamily="18" charset="-120"/>
              </a:rPr>
              <a:t>及</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戲劇表演</a:t>
            </a:r>
            <a:r>
              <a:rPr lang="zh-TW" altLang="en-US" sz="2200" dirty="0">
                <a:latin typeface="新細明體" panose="02020500000000000000" pitchFamily="18" charset="-120"/>
                <a:ea typeface="新細明體" panose="02020500000000000000" pitchFamily="18" charset="-120"/>
              </a:rPr>
              <a:t>兩大元素，透過舉辦各種適合中學生參與的普通話培訓活動，包括普通話講座、戲劇培訓、實地考察及戲劇匯演等，培養學生普通話的應用能力。</a:t>
            </a:r>
            <a:endParaRPr lang="en-US" altLang="zh-TW" sz="2200" dirty="0">
              <a:latin typeface="新細明體" panose="02020500000000000000" pitchFamily="18" charset="-120"/>
              <a:ea typeface="新細明體" panose="02020500000000000000" pitchFamily="18"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26CCD54-9783-4660-A333-3D179E2140E4}" type="slidenum">
              <a:rPr lang="zh-TW" altLang="en-US" smtClean="0"/>
              <a:pPr eaLnBrk="1" hangingPunct="1">
                <a:defRPr/>
              </a:pPr>
              <a:t>13</a:t>
            </a:fld>
            <a:endParaRPr lang="en-US" altLang="zh-TW"/>
          </a:p>
        </p:txBody>
      </p:sp>
      <p:sp>
        <p:nvSpPr>
          <p:cNvPr id="12291" name="Rectangle 2"/>
          <p:cNvSpPr>
            <a:spLocks noGrp="1" noChangeArrowheads="1"/>
          </p:cNvSpPr>
          <p:nvPr>
            <p:ph type="title"/>
          </p:nvPr>
        </p:nvSpPr>
        <p:spPr>
          <a:xfrm>
            <a:off x="457200" y="252984"/>
            <a:ext cx="8229600" cy="990600"/>
          </a:xfrm>
        </p:spPr>
        <p:txBody>
          <a:bodyPr/>
          <a:lstStyle/>
          <a:p>
            <a:pPr eaLnBrk="1" hangingPunct="1"/>
            <a:r>
              <a:rPr lang="zh-TW" altLang="en-US" dirty="0"/>
              <a:t>計劃簡介－背景</a:t>
            </a:r>
          </a:p>
        </p:txBody>
      </p:sp>
      <p:sp>
        <p:nvSpPr>
          <p:cNvPr id="12292" name="Rectangle 3"/>
          <p:cNvSpPr>
            <a:spLocks noGrp="1" noChangeArrowheads="1"/>
          </p:cNvSpPr>
          <p:nvPr>
            <p:ph type="body" idx="1"/>
          </p:nvPr>
        </p:nvSpPr>
        <p:spPr>
          <a:xfrm>
            <a:off x="457200" y="1304925"/>
            <a:ext cx="7924800" cy="4638675"/>
          </a:xfrm>
        </p:spPr>
        <p:txBody>
          <a:bodyPr/>
          <a:lstStyle/>
          <a:p>
            <a:pPr algn="just" eaLnBrk="1" hangingPunct="1">
              <a:lnSpc>
                <a:spcPct val="200000"/>
              </a:lnSpc>
            </a:pPr>
            <a:r>
              <a:rPr lang="zh-TW" altLang="en-US" sz="2200" dirty="0">
                <a:latin typeface="新細明體" panose="02020500000000000000" pitchFamily="18" charset="-120"/>
                <a:ea typeface="新細明體" panose="02020500000000000000" pitchFamily="18" charset="-120"/>
              </a:rPr>
              <a:t>計劃將會邀請專家學者講授中國戲劇的特色，教導學生分析當中的文化美德，冀對學生起「</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情感教育</a:t>
            </a:r>
            <a:r>
              <a:rPr lang="zh-TW" altLang="en-US" sz="2200" dirty="0">
                <a:latin typeface="新細明體" panose="02020500000000000000" pitchFamily="18" charset="-120"/>
                <a:ea typeface="新細明體" panose="02020500000000000000" pitchFamily="18" charset="-120"/>
              </a:rPr>
              <a:t>」的作用。計劃也會邀請專業的戲劇演員與學生分享表演心得，培訓學生各種戲劇語言的演繹技巧，務求達到「</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普通話</a:t>
            </a:r>
            <a:r>
              <a:rPr lang="zh-TW" altLang="en-US" sz="2200" dirty="0">
                <a:latin typeface="新細明體" panose="02020500000000000000" pitchFamily="18" charset="-120"/>
                <a:ea typeface="新細明體" panose="02020500000000000000" pitchFamily="18" charset="-120"/>
              </a:rPr>
              <a:t>」、「</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中國戲劇</a:t>
            </a:r>
            <a:r>
              <a:rPr lang="zh-TW" altLang="en-US" sz="2200" dirty="0">
                <a:latin typeface="新細明體" panose="02020500000000000000" pitchFamily="18" charset="-120"/>
                <a:ea typeface="新細明體" panose="02020500000000000000" pitchFamily="18" charset="-120"/>
              </a:rPr>
              <a:t>」及「</a:t>
            </a:r>
            <a:r>
              <a:rPr lang="zh-TW" altLang="en-US" sz="2200" b="1" dirty="0">
                <a:solidFill>
                  <a:srgbClr val="FF0000"/>
                </a:solidFill>
                <a:highlight>
                  <a:srgbClr val="FFFF00"/>
                </a:highlight>
                <a:latin typeface="新細明體" panose="02020500000000000000" pitchFamily="18" charset="-120"/>
                <a:ea typeface="新細明體" panose="02020500000000000000" pitchFamily="18" charset="-120"/>
              </a:rPr>
              <a:t>情感教育</a:t>
            </a:r>
            <a:r>
              <a:rPr lang="zh-TW" altLang="en-US" sz="2200" dirty="0">
                <a:latin typeface="新細明體" panose="02020500000000000000" pitchFamily="18" charset="-120"/>
                <a:ea typeface="新細明體" panose="02020500000000000000" pitchFamily="18" charset="-120"/>
              </a:rPr>
              <a:t>」三大範疇教與學的交流目的，以輕鬆愉快的方式既學習普通話，又能欣賞戲劇的樂趣，體味人生。</a:t>
            </a:r>
          </a:p>
        </p:txBody>
      </p:sp>
    </p:spTree>
    <p:extLst>
      <p:ext uri="{BB962C8B-B14F-4D97-AF65-F5344CB8AC3E}">
        <p14:creationId xmlns:p14="http://schemas.microsoft.com/office/powerpoint/2010/main" val="332131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F132793-58C9-44F6-A32B-922610615701}" type="slidenum">
              <a:rPr lang="zh-TW" altLang="en-US" smtClean="0"/>
              <a:pPr eaLnBrk="1" hangingPunct="1">
                <a:defRPr/>
              </a:pPr>
              <a:t>14</a:t>
            </a:fld>
            <a:endParaRPr lang="en-US" altLang="zh-TW"/>
          </a:p>
        </p:txBody>
      </p:sp>
      <p:sp>
        <p:nvSpPr>
          <p:cNvPr id="13315" name="Rectangle 2"/>
          <p:cNvSpPr>
            <a:spLocks noGrp="1" noChangeArrowheads="1"/>
          </p:cNvSpPr>
          <p:nvPr>
            <p:ph type="title"/>
          </p:nvPr>
        </p:nvSpPr>
        <p:spPr>
          <a:xfrm>
            <a:off x="457200" y="304800"/>
            <a:ext cx="8229600" cy="1143000"/>
          </a:xfrm>
        </p:spPr>
        <p:txBody>
          <a:bodyPr/>
          <a:lstStyle/>
          <a:p>
            <a:pPr eaLnBrk="1" hangingPunct="1"/>
            <a:r>
              <a:rPr lang="zh-TW" altLang="en-US" dirty="0">
                <a:solidFill>
                  <a:schemeClr val="tx1"/>
                </a:solidFill>
              </a:rPr>
              <a:t>計劃</a:t>
            </a:r>
            <a:r>
              <a:rPr lang="zh-TW" altLang="en-US" dirty="0"/>
              <a:t>簡介</a:t>
            </a:r>
            <a:r>
              <a:rPr lang="en-US" altLang="zh-TW" dirty="0">
                <a:solidFill>
                  <a:schemeClr val="tx1"/>
                </a:solidFill>
              </a:rPr>
              <a:t>-</a:t>
            </a:r>
            <a:r>
              <a:rPr lang="zh-TW" altLang="en-US" dirty="0">
                <a:solidFill>
                  <a:schemeClr val="tx1"/>
                </a:solidFill>
              </a:rPr>
              <a:t>十大目標</a:t>
            </a:r>
          </a:p>
        </p:txBody>
      </p:sp>
      <p:sp>
        <p:nvSpPr>
          <p:cNvPr id="13316" name="Rectangle 3"/>
          <p:cNvSpPr>
            <a:spLocks noGrp="1" noChangeArrowheads="1"/>
          </p:cNvSpPr>
          <p:nvPr>
            <p:ph type="body" idx="1"/>
          </p:nvPr>
        </p:nvSpPr>
        <p:spPr>
          <a:xfrm>
            <a:off x="304800" y="1447800"/>
            <a:ext cx="8636000" cy="5105400"/>
          </a:xfrm>
        </p:spPr>
        <p:txBody>
          <a:bodyPr/>
          <a:lstStyle/>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一</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學習者透過戲劇表演，掌握各種普通話語言表達的技巧，為日後以普通話進行演說奠下良好的基礎，有助學生終身學習普通話；</a:t>
            </a:r>
            <a:endParaRPr lang="en-US" altLang="zh-TW" sz="2000" dirty="0">
              <a:latin typeface="新細明體" panose="02020500000000000000" pitchFamily="18" charset="-120"/>
              <a:ea typeface="新細明體" panose="02020500000000000000" pitchFamily="18" charset="-120"/>
            </a:endParaRP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二</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學習者以戲劇情景學習語言，可以靈活運用普通話，增加學習興趣； </a:t>
            </a:r>
            <a:endParaRPr lang="en-US" altLang="zh-TW" sz="2000" dirty="0">
              <a:latin typeface="新細明體" panose="02020500000000000000" pitchFamily="18" charset="-120"/>
              <a:ea typeface="新細明體" panose="02020500000000000000" pitchFamily="18" charset="-120"/>
            </a:endParaRP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三</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了解中國戲劇文化，學習戲劇裡反映的道德及美德觀念，培養學生的人格情操； </a:t>
            </a:r>
            <a:endParaRPr lang="en-US" altLang="zh-TW" sz="2000" dirty="0">
              <a:latin typeface="新細明體" panose="02020500000000000000" pitchFamily="18" charset="-120"/>
              <a:ea typeface="新細明體" panose="02020500000000000000" pitchFamily="18" charset="-120"/>
            </a:endParaRP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四</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增加學習者對普通話、戲劇、中國文學及文化的了解及認同； </a:t>
            </a:r>
            <a:endParaRPr lang="en-US" altLang="zh-TW" sz="2000" dirty="0">
              <a:latin typeface="新細明體" panose="02020500000000000000" pitchFamily="18" charset="-120"/>
              <a:ea typeface="新細明體" panose="02020500000000000000" pitchFamily="18" charset="-120"/>
            </a:endParaRP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五</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鼓勵學習者從生活中練習和應用普通話；</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F132793-58C9-44F6-A32B-922610615701}" type="slidenum">
              <a:rPr lang="zh-TW" altLang="en-US" smtClean="0"/>
              <a:pPr eaLnBrk="1" hangingPunct="1">
                <a:defRPr/>
              </a:pPr>
              <a:t>15</a:t>
            </a:fld>
            <a:endParaRPr lang="en-US" altLang="zh-TW"/>
          </a:p>
        </p:txBody>
      </p:sp>
      <p:sp>
        <p:nvSpPr>
          <p:cNvPr id="13315" name="Rectangle 2"/>
          <p:cNvSpPr>
            <a:spLocks noGrp="1" noChangeArrowheads="1"/>
          </p:cNvSpPr>
          <p:nvPr>
            <p:ph type="title"/>
          </p:nvPr>
        </p:nvSpPr>
        <p:spPr>
          <a:xfrm>
            <a:off x="457200" y="304800"/>
            <a:ext cx="8229600" cy="1143000"/>
          </a:xfrm>
        </p:spPr>
        <p:txBody>
          <a:bodyPr/>
          <a:lstStyle/>
          <a:p>
            <a:pPr eaLnBrk="1" hangingPunct="1"/>
            <a:r>
              <a:rPr lang="zh-TW" altLang="en-US" dirty="0">
                <a:solidFill>
                  <a:schemeClr val="tx1"/>
                </a:solidFill>
              </a:rPr>
              <a:t>計劃</a:t>
            </a:r>
            <a:r>
              <a:rPr lang="zh-TW" altLang="en-US" dirty="0"/>
              <a:t>簡介</a:t>
            </a:r>
            <a:r>
              <a:rPr lang="en-US" altLang="zh-TW" dirty="0">
                <a:solidFill>
                  <a:schemeClr val="tx1"/>
                </a:solidFill>
              </a:rPr>
              <a:t>-</a:t>
            </a:r>
            <a:r>
              <a:rPr lang="zh-TW" altLang="en-US" dirty="0">
                <a:solidFill>
                  <a:schemeClr val="tx1"/>
                </a:solidFill>
              </a:rPr>
              <a:t>十大目標</a:t>
            </a:r>
          </a:p>
        </p:txBody>
      </p:sp>
      <p:sp>
        <p:nvSpPr>
          <p:cNvPr id="13316" name="Rectangle 3"/>
          <p:cNvSpPr>
            <a:spLocks noGrp="1" noChangeArrowheads="1"/>
          </p:cNvSpPr>
          <p:nvPr>
            <p:ph type="body" idx="1"/>
          </p:nvPr>
        </p:nvSpPr>
        <p:spPr>
          <a:xfrm>
            <a:off x="304800" y="1447800"/>
            <a:ext cx="8636000" cy="5105400"/>
          </a:xfrm>
        </p:spPr>
        <p:txBody>
          <a:bodyPr/>
          <a:lstStyle/>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六</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提升學習者說普通話的自信心；</a:t>
            </a: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七</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提升學習者的普通話；</a:t>
            </a: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八</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訓練學習者的領導才能；</a:t>
            </a: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九</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發展學習者的小組協作能力；</a:t>
            </a:r>
          </a:p>
          <a:p>
            <a:pPr marL="690563" indent="-690563" eaLnBrk="1" hangingPunct="1">
              <a:lnSpc>
                <a:spcPct val="200000"/>
              </a:lnSpc>
              <a:buFontTx/>
              <a:buNone/>
              <a:tabLst>
                <a:tab pos="690563" algn="l"/>
              </a:tabLst>
            </a:pPr>
            <a:r>
              <a:rPr lang="en-US" altLang="zh-TW" sz="2000" dirty="0">
                <a:latin typeface="新細明體" panose="02020500000000000000" pitchFamily="18" charset="-120"/>
                <a:ea typeface="新細明體" panose="02020500000000000000" pitchFamily="18" charset="-120"/>
              </a:rPr>
              <a:t>(</a:t>
            </a:r>
            <a:r>
              <a:rPr lang="zh-TW" altLang="en-US" sz="2000" dirty="0">
                <a:latin typeface="新細明體" panose="02020500000000000000" pitchFamily="18" charset="-120"/>
                <a:ea typeface="新細明體" panose="02020500000000000000" pitchFamily="18" charset="-120"/>
              </a:rPr>
              <a:t>十</a:t>
            </a:r>
            <a:r>
              <a:rPr lang="en-US" altLang="zh-TW" sz="2000" dirty="0">
                <a:latin typeface="新細明體" panose="02020500000000000000" pitchFamily="18" charset="-120"/>
                <a:ea typeface="新細明體" panose="02020500000000000000" pitchFamily="18" charset="-120"/>
              </a:rPr>
              <a:t>) 	</a:t>
            </a:r>
            <a:r>
              <a:rPr lang="zh-TW" altLang="en-US" sz="2000" dirty="0">
                <a:latin typeface="新細明體" panose="02020500000000000000" pitchFamily="18" charset="-120"/>
                <a:ea typeface="新細明體" panose="02020500000000000000" pitchFamily="18" charset="-120"/>
              </a:rPr>
              <a:t>透過舉辦全港學校參與的推廣普通話活動，提供平台促進學界間普通話教學的交流。</a:t>
            </a:r>
          </a:p>
        </p:txBody>
      </p:sp>
    </p:spTree>
    <p:extLst>
      <p:ext uri="{BB962C8B-B14F-4D97-AF65-F5344CB8AC3E}">
        <p14:creationId xmlns:p14="http://schemas.microsoft.com/office/powerpoint/2010/main" val="60879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8BF2DDB-B7A0-4FAA-971E-F4D3FE3384D4}" type="slidenum">
              <a:rPr lang="zh-TW" altLang="en-US" smtClean="0"/>
              <a:pPr eaLnBrk="1" hangingPunct="1">
                <a:defRPr/>
              </a:pPr>
              <a:t>16</a:t>
            </a:fld>
            <a:endParaRPr lang="en-US" altLang="zh-TW"/>
          </a:p>
        </p:txBody>
      </p:sp>
      <p:sp>
        <p:nvSpPr>
          <p:cNvPr id="14339" name="Rectangle 2"/>
          <p:cNvSpPr>
            <a:spLocks noGrp="1" noChangeArrowheads="1"/>
          </p:cNvSpPr>
          <p:nvPr>
            <p:ph type="title"/>
          </p:nvPr>
        </p:nvSpPr>
        <p:spPr/>
        <p:txBody>
          <a:bodyPr/>
          <a:lstStyle/>
          <a:p>
            <a:pPr eaLnBrk="1" hangingPunct="1"/>
            <a:r>
              <a:rPr lang="zh-TW" altLang="en-US"/>
              <a:t>計劃簡介 </a:t>
            </a:r>
            <a:r>
              <a:rPr lang="en-US" altLang="zh-TW"/>
              <a:t>-</a:t>
            </a:r>
            <a:r>
              <a:rPr lang="zh-TW" altLang="en-US"/>
              <a:t> 活動資料</a:t>
            </a:r>
            <a:r>
              <a:rPr lang="en-US" altLang="zh-TW"/>
              <a:t>(1)</a:t>
            </a:r>
          </a:p>
        </p:txBody>
      </p:sp>
      <p:sp>
        <p:nvSpPr>
          <p:cNvPr id="14340" name="Rectangle 3"/>
          <p:cNvSpPr>
            <a:spLocks noGrp="1" noChangeArrowheads="1"/>
          </p:cNvSpPr>
          <p:nvPr>
            <p:ph type="body" idx="1"/>
          </p:nvPr>
        </p:nvSpPr>
        <p:spPr>
          <a:xfrm>
            <a:off x="457200" y="1143000"/>
            <a:ext cx="8382000" cy="5410200"/>
          </a:xfrm>
        </p:spPr>
        <p:txBody>
          <a:bodyPr/>
          <a:lstStyle/>
          <a:p>
            <a:pPr eaLnBrk="1" hangingPunct="1">
              <a:lnSpc>
                <a:spcPct val="150000"/>
              </a:lnSpc>
            </a:pP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計劃內容介紹：</a:t>
            </a:r>
          </a:p>
          <a:p>
            <a:pPr marL="744538" lvl="1" indent="-404813" eaLnBrk="1" hangingPunct="1">
              <a:lnSpc>
                <a:spcPct val="150000"/>
              </a:lnSpc>
            </a:pP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計劃簡介會</a:t>
            </a:r>
            <a:r>
              <a:rPr lang="zh-TW" altLang="en-US" sz="2200" dirty="0">
                <a:latin typeface="PMingLiU" panose="02020500000000000000" pitchFamily="18" charset="-120"/>
                <a:ea typeface="PMingLiU" panose="02020500000000000000" pitchFamily="18" charset="-120"/>
              </a:rPr>
              <a:t>，向外界公佈是次計劃的內容及特色；</a:t>
            </a:r>
            <a:endParaRPr lang="en-US"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邀請普通話培訓導師，教導普通話</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說話技巧及提供正音培訓</a:t>
            </a:r>
            <a:r>
              <a:rPr lang="zh-TW" altLang="en-US" sz="2200" dirty="0">
                <a:solidFill>
                  <a:srgbClr val="FF0000"/>
                </a:solidFill>
                <a:highlight>
                  <a:srgbClr val="FFFF00"/>
                </a:highlight>
                <a:latin typeface="PMingLiU" panose="02020500000000000000" pitchFamily="18" charset="-120"/>
                <a:ea typeface="PMingLiU" panose="02020500000000000000" pitchFamily="18" charset="-120"/>
              </a:rPr>
              <a:t>；</a:t>
            </a:r>
            <a:endParaRPr lang="en-US" altLang="zh-TW" sz="2200" dirty="0">
              <a:solidFill>
                <a:srgbClr val="FF0000"/>
              </a:solidFill>
              <a:highlight>
                <a:srgbClr val="FFFF00"/>
              </a:highlight>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邀請研究戲劇的學者進行專題培訓，向學生講授</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古今中國戲劇的知識</a:t>
            </a:r>
            <a:r>
              <a:rPr lang="zh-TW" altLang="en-US" sz="2200" dirty="0">
                <a:latin typeface="PMingLiU" panose="02020500000000000000" pitchFamily="18" charset="-120"/>
                <a:ea typeface="PMingLiU" panose="02020500000000000000" pitchFamily="18" charset="-120"/>
              </a:rPr>
              <a:t>，讓學生進一步了解戲劇的背景及藝術特色； </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邀請本地戲劇界的代表及專業人士（包括專業演員及導演）進行專題培訓，教授學生各種</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演藝技巧</a:t>
            </a:r>
            <a:r>
              <a:rPr lang="zh-TW" altLang="en-US" sz="2200" dirty="0">
                <a:latin typeface="PMingLiU" panose="02020500000000000000" pitchFamily="18" charset="-120"/>
                <a:ea typeface="PMingLiU" panose="02020500000000000000" pitchFamily="18" charset="-120"/>
              </a:rPr>
              <a:t>，提高學生舞台方面的表演能力； </a:t>
            </a:r>
            <a:endParaRPr lang="en-US" altLang="zh-TW" sz="22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42652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8BF2DDB-B7A0-4FAA-971E-F4D3FE3384D4}" type="slidenum">
              <a:rPr lang="zh-TW" altLang="en-US" smtClean="0"/>
              <a:pPr eaLnBrk="1" hangingPunct="1">
                <a:defRPr/>
              </a:pPr>
              <a:t>17</a:t>
            </a:fld>
            <a:endParaRPr lang="en-US" altLang="zh-TW"/>
          </a:p>
        </p:txBody>
      </p:sp>
      <p:sp>
        <p:nvSpPr>
          <p:cNvPr id="14339" name="Rectangle 2"/>
          <p:cNvSpPr>
            <a:spLocks noGrp="1" noChangeArrowheads="1"/>
          </p:cNvSpPr>
          <p:nvPr>
            <p:ph type="title"/>
          </p:nvPr>
        </p:nvSpPr>
        <p:spPr/>
        <p:txBody>
          <a:bodyPr/>
          <a:lstStyle/>
          <a:p>
            <a:pPr eaLnBrk="1" hangingPunct="1"/>
            <a:r>
              <a:rPr lang="zh-TW" altLang="en-US"/>
              <a:t>計劃簡介 </a:t>
            </a:r>
            <a:r>
              <a:rPr lang="en-US" altLang="zh-TW"/>
              <a:t>-</a:t>
            </a:r>
            <a:r>
              <a:rPr lang="zh-TW" altLang="en-US"/>
              <a:t> 活動資料</a:t>
            </a:r>
            <a:r>
              <a:rPr lang="en-US" altLang="zh-TW"/>
              <a:t>(1)</a:t>
            </a:r>
          </a:p>
        </p:txBody>
      </p:sp>
      <p:sp>
        <p:nvSpPr>
          <p:cNvPr id="14340" name="Rectangle 3"/>
          <p:cNvSpPr>
            <a:spLocks noGrp="1" noChangeArrowheads="1"/>
          </p:cNvSpPr>
          <p:nvPr>
            <p:ph type="body" idx="1"/>
          </p:nvPr>
        </p:nvSpPr>
        <p:spPr>
          <a:xfrm>
            <a:off x="457200" y="1143000"/>
            <a:ext cx="8382000" cy="5410200"/>
          </a:xfrm>
        </p:spPr>
        <p:txBody>
          <a:bodyPr/>
          <a:lstStyle/>
          <a:p>
            <a:pPr eaLnBrk="1" hangingPunct="1">
              <a:lnSpc>
                <a:spcPct val="150000"/>
              </a:lnSpc>
            </a:pP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計劃內容介紹：</a:t>
            </a: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實地職場考察活動，包括考察片場、劇場的排練場地，參觀演藝訓練場地及有關戲劇知識的博物館； </a:t>
            </a: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參加隊伍進行資料搜集；</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普通話</a:t>
            </a:r>
            <a:r>
              <a:rPr lang="zh-CN" altLang="en-US" sz="2200" b="1" dirty="0">
                <a:solidFill>
                  <a:srgbClr val="FF0000"/>
                </a:solidFill>
                <a:highlight>
                  <a:srgbClr val="FFFF00"/>
                </a:highlight>
                <a:latin typeface="PMingLiU" panose="02020500000000000000" pitchFamily="18" charset="-120"/>
                <a:ea typeface="PMingLiU" panose="02020500000000000000" pitchFamily="18" charset="-120"/>
              </a:rPr>
              <a:t>戲劇</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匯演</a:t>
            </a:r>
            <a:r>
              <a:rPr lang="zh-TW" altLang="en-US" sz="2200" dirty="0">
                <a:latin typeface="PMingLiU" panose="02020500000000000000" pitchFamily="18" charset="-120"/>
                <a:ea typeface="PMingLiU" panose="02020500000000000000" pitchFamily="18" charset="-120"/>
              </a:rPr>
              <a:t>，同學須創作一個</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約</a:t>
            </a:r>
            <a:r>
              <a:rPr lang="en-US" altLang="zh-TW" sz="2200" b="1" dirty="0">
                <a:solidFill>
                  <a:srgbClr val="FF0000"/>
                </a:solidFill>
                <a:highlight>
                  <a:srgbClr val="FFFF00"/>
                </a:highlight>
                <a:latin typeface="PMingLiU" panose="02020500000000000000" pitchFamily="18" charset="-120"/>
                <a:ea typeface="PMingLiU" panose="02020500000000000000" pitchFamily="18" charset="-120"/>
              </a:rPr>
              <a:t>25</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分鐘的劇本</a:t>
            </a:r>
            <a:r>
              <a:rPr lang="zh-TW" altLang="en-US" sz="2200" dirty="0">
                <a:latin typeface="PMingLiU" panose="02020500000000000000" pitchFamily="18" charset="-120"/>
                <a:ea typeface="PMingLiU" panose="02020500000000000000" pitchFamily="18" charset="-120"/>
              </a:rPr>
              <a:t>，戲劇</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主題</a:t>
            </a:r>
            <a:r>
              <a:rPr lang="zh-TW" altLang="en-US" sz="2200" dirty="0">
                <a:latin typeface="PMingLiU" panose="02020500000000000000" pitchFamily="18" charset="-120"/>
                <a:ea typeface="PMingLiU" panose="02020500000000000000" pitchFamily="18" charset="-120"/>
              </a:rPr>
              <a:t>必須包含最少一個</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德育或美育元素</a:t>
            </a:r>
            <a:r>
              <a:rPr lang="zh-TW" altLang="en-US" sz="2200" dirty="0">
                <a:latin typeface="PMingLiU" panose="02020500000000000000" pitchFamily="18" charset="-120"/>
                <a:ea typeface="PMingLiU" panose="02020500000000000000" pitchFamily="18" charset="-120"/>
              </a:rPr>
              <a:t>，並現場以普通話演出；</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所有參加學校可獲得</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津貼港幣</a:t>
            </a:r>
            <a:r>
              <a:rPr lang="en-US" altLang="zh-TW" sz="2200" b="1" dirty="0">
                <a:solidFill>
                  <a:srgbClr val="FF0000"/>
                </a:solidFill>
                <a:highlight>
                  <a:srgbClr val="FFFF00"/>
                </a:highlight>
                <a:latin typeface="PMingLiU" panose="02020500000000000000" pitchFamily="18" charset="-120"/>
                <a:ea typeface="PMingLiU" panose="02020500000000000000" pitchFamily="18" charset="-120"/>
              </a:rPr>
              <a:t>$1,000</a:t>
            </a:r>
            <a:r>
              <a:rPr lang="zh-TW" altLang="en-US" sz="2200" dirty="0">
                <a:latin typeface="PMingLiU" panose="02020500000000000000" pitchFamily="18" charset="-120"/>
                <a:ea typeface="PMingLiU" panose="02020500000000000000" pitchFamily="18" charset="-120"/>
              </a:rPr>
              <a:t>，用以購買普通話戲劇匯演所需物資及道具，津貼將於匯演完成後發放；</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en-US" altLang="zh-TW" sz="2200" dirty="0">
                <a:latin typeface="PMingLiU" panose="02020500000000000000" pitchFamily="18" charset="-120"/>
                <a:ea typeface="PMingLiU" panose="02020500000000000000" pitchFamily="18" charset="-120"/>
              </a:rPr>
              <a:t>(</a:t>
            </a:r>
            <a:r>
              <a:rPr lang="zh-TW" altLang="en-US" sz="2200" dirty="0">
                <a:latin typeface="PMingLiU" panose="02020500000000000000" pitchFamily="18" charset="-120"/>
                <a:ea typeface="PMingLiU" panose="02020500000000000000" pitchFamily="18" charset="-120"/>
                <a:hlinkClick r:id="rId3" action="ppaction://hlinkfile"/>
              </a:rPr>
              <a:t>戲劇匯演安排</a:t>
            </a:r>
            <a:r>
              <a:rPr lang="en-US" altLang="zh-TW" sz="2200" dirty="0">
                <a:latin typeface="PMingLiU" panose="02020500000000000000" pitchFamily="18" charset="-120"/>
                <a:ea typeface="PMingLiU" panose="02020500000000000000" pitchFamily="18" charset="-120"/>
              </a:rPr>
              <a:t>)</a:t>
            </a:r>
          </a:p>
          <a:p>
            <a:pPr marL="744538" lvl="1" indent="-404813" eaLnBrk="1" hangingPunct="1">
              <a:lnSpc>
                <a:spcPct val="150000"/>
              </a:lnSpc>
            </a:pPr>
            <a:endParaRPr lang="en-US" altLang="zh-CN" sz="2200" dirty="0">
              <a:latin typeface="PMingLiU" panose="02020500000000000000" pitchFamily="18" charset="-120"/>
              <a:ea typeface="PMingLiU" panose="02020500000000000000" pitchFamily="18"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8BF2DDB-B7A0-4FAA-971E-F4D3FE3384D4}" type="slidenum">
              <a:rPr lang="zh-TW" altLang="en-US" smtClean="0"/>
              <a:pPr eaLnBrk="1" hangingPunct="1">
                <a:defRPr/>
              </a:pPr>
              <a:t>18</a:t>
            </a:fld>
            <a:endParaRPr lang="en-US" altLang="zh-TW"/>
          </a:p>
        </p:txBody>
      </p:sp>
      <p:sp>
        <p:nvSpPr>
          <p:cNvPr id="14339" name="Rectangle 2"/>
          <p:cNvSpPr>
            <a:spLocks noGrp="1" noChangeArrowheads="1"/>
          </p:cNvSpPr>
          <p:nvPr>
            <p:ph type="title"/>
          </p:nvPr>
        </p:nvSpPr>
        <p:spPr/>
        <p:txBody>
          <a:bodyPr/>
          <a:lstStyle/>
          <a:p>
            <a:pPr eaLnBrk="1" hangingPunct="1"/>
            <a:r>
              <a:rPr lang="zh-TW" altLang="en-US"/>
              <a:t>計劃簡介 </a:t>
            </a:r>
            <a:r>
              <a:rPr lang="en-US" altLang="zh-TW"/>
              <a:t>-</a:t>
            </a:r>
            <a:r>
              <a:rPr lang="zh-TW" altLang="en-US"/>
              <a:t> 活動資料</a:t>
            </a:r>
            <a:r>
              <a:rPr lang="en-US" altLang="zh-TW"/>
              <a:t>(1)</a:t>
            </a:r>
          </a:p>
        </p:txBody>
      </p:sp>
      <p:sp>
        <p:nvSpPr>
          <p:cNvPr id="14340" name="Rectangle 3"/>
          <p:cNvSpPr>
            <a:spLocks noGrp="1" noChangeArrowheads="1"/>
          </p:cNvSpPr>
          <p:nvPr>
            <p:ph type="body" idx="1"/>
          </p:nvPr>
        </p:nvSpPr>
        <p:spPr>
          <a:xfrm>
            <a:off x="457200" y="1143000"/>
            <a:ext cx="8382000" cy="5410200"/>
          </a:xfrm>
        </p:spPr>
        <p:txBody>
          <a:bodyPr/>
          <a:lstStyle/>
          <a:p>
            <a:pPr eaLnBrk="1" hangingPunct="1">
              <a:lnSpc>
                <a:spcPct val="150000"/>
              </a:lnSpc>
            </a:pP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計劃內容介紹：</a:t>
            </a: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所有參賽隊伍須拍攝</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一段</a:t>
            </a:r>
            <a:r>
              <a:rPr lang="en-US" altLang="zh-TW" sz="2200" b="1" dirty="0">
                <a:solidFill>
                  <a:srgbClr val="FF0000"/>
                </a:solidFill>
                <a:highlight>
                  <a:srgbClr val="FFFF00"/>
                </a:highlight>
                <a:latin typeface="PMingLiU" panose="02020500000000000000" pitchFamily="18" charset="-120"/>
                <a:ea typeface="PMingLiU" panose="02020500000000000000" pitchFamily="18" charset="-120"/>
              </a:rPr>
              <a:t>2</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至</a:t>
            </a:r>
            <a:r>
              <a:rPr lang="en-US" altLang="zh-TW" sz="2200" b="1" dirty="0">
                <a:solidFill>
                  <a:srgbClr val="FF0000"/>
                </a:solidFill>
                <a:highlight>
                  <a:srgbClr val="FFFF00"/>
                </a:highlight>
                <a:latin typeface="PMingLiU" panose="02020500000000000000" pitchFamily="18" charset="-120"/>
                <a:ea typeface="PMingLiU" panose="02020500000000000000" pitchFamily="18" charset="-120"/>
              </a:rPr>
              <a:t>3</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分鐘的宣傳短片</a:t>
            </a:r>
            <a:r>
              <a:rPr lang="zh-TW" altLang="en-US" sz="2200" dirty="0">
                <a:latin typeface="PMingLiU" panose="02020500000000000000" pitchFamily="18" charset="-120"/>
                <a:ea typeface="PMingLiU" panose="02020500000000000000" pitchFamily="18" charset="-120"/>
              </a:rPr>
              <a:t>，並以普通話介紹該戲劇；</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選出</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八隊優秀隊伍</a:t>
            </a:r>
            <a:r>
              <a:rPr lang="zh-TW" altLang="en-US" sz="2200" dirty="0">
                <a:latin typeface="PMingLiU" panose="02020500000000000000" pitchFamily="18" charset="-120"/>
                <a:ea typeface="PMingLiU" panose="02020500000000000000" pitchFamily="18" charset="-120"/>
              </a:rPr>
              <a:t>，以匯演內容及中國戲劇特色為主題，</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製作</a:t>
            </a:r>
            <a:r>
              <a:rPr lang="en-US" altLang="zh-TW" sz="2200" b="1" dirty="0">
                <a:solidFill>
                  <a:srgbClr val="FF0000"/>
                </a:solidFill>
                <a:highlight>
                  <a:srgbClr val="FFFF00"/>
                </a:highlight>
                <a:latin typeface="PMingLiU" panose="02020500000000000000" pitchFamily="18" charset="-120"/>
                <a:ea typeface="PMingLiU" panose="02020500000000000000" pitchFamily="18" charset="-120"/>
              </a:rPr>
              <a:t>2</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塊展板</a:t>
            </a:r>
            <a:r>
              <a:rPr lang="zh-TW" altLang="en-US" sz="2200" dirty="0">
                <a:latin typeface="PMingLiU" panose="02020500000000000000" pitchFamily="18" charset="-120"/>
                <a:ea typeface="PMingLiU" panose="02020500000000000000" pitchFamily="18" charset="-120"/>
              </a:rPr>
              <a:t>；</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舉行</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成果展覽開幕典禮</a:t>
            </a:r>
            <a:r>
              <a:rPr lang="zh-TW" altLang="en-US" sz="2200" dirty="0">
                <a:latin typeface="PMingLiU" panose="02020500000000000000" pitchFamily="18" charset="-120"/>
                <a:ea typeface="PMingLiU" panose="02020500000000000000" pitchFamily="18" charset="-120"/>
              </a:rPr>
              <a:t>，在尖沙咀星光大道或其他公眾場地公開展覽展板，並邀請普通話</a:t>
            </a:r>
            <a:r>
              <a:rPr lang="zh-CN" altLang="en-US" sz="2200" dirty="0">
                <a:latin typeface="PMingLiU" panose="02020500000000000000" pitchFamily="18" charset="-120"/>
                <a:ea typeface="PMingLiU" panose="02020500000000000000" pitchFamily="18" charset="-120"/>
              </a:rPr>
              <a:t>戲劇</a:t>
            </a:r>
            <a:r>
              <a:rPr lang="zh-TW" altLang="en-US" sz="2200" dirty="0">
                <a:latin typeface="PMingLiU" panose="02020500000000000000" pitchFamily="18" charset="-120"/>
                <a:ea typeface="PMingLiU" panose="02020500000000000000" pitchFamily="18" charset="-120"/>
              </a:rPr>
              <a:t>推廣大使作介紹；</a:t>
            </a:r>
            <a:endParaRPr lang="en-US" altLang="zh-HK" sz="2200" dirty="0">
              <a:latin typeface="PMingLiU" panose="02020500000000000000" pitchFamily="18" charset="-120"/>
              <a:ea typeface="PMingLiU" panose="02020500000000000000" pitchFamily="18" charset="-120"/>
            </a:endParaRPr>
          </a:p>
          <a:p>
            <a:pPr marL="744538" lvl="1" indent="-404813" eaLnBrk="1" hangingPunct="1">
              <a:lnSpc>
                <a:spcPct val="150000"/>
              </a:lnSpc>
            </a:pPr>
            <a:r>
              <a:rPr lang="zh-TW" altLang="en-US" sz="2200" dirty="0">
                <a:latin typeface="PMingLiU" panose="02020500000000000000" pitchFamily="18" charset="-120"/>
                <a:ea typeface="PMingLiU" panose="02020500000000000000" pitchFamily="18" charset="-120"/>
              </a:rPr>
              <a:t>成果展覽完結後，舉行</a:t>
            </a:r>
            <a:r>
              <a:rPr lang="zh-TW" altLang="en-US" sz="2200" b="1" dirty="0">
                <a:solidFill>
                  <a:srgbClr val="FF0000"/>
                </a:solidFill>
                <a:highlight>
                  <a:srgbClr val="FFFF00"/>
                </a:highlight>
                <a:latin typeface="PMingLiU" panose="02020500000000000000" pitchFamily="18" charset="-120"/>
                <a:ea typeface="PMingLiU" panose="02020500000000000000" pitchFamily="18" charset="-120"/>
              </a:rPr>
              <a:t>分享會暨頒獎典禮</a:t>
            </a:r>
            <a:r>
              <a:rPr lang="zh-TW" altLang="en-US" sz="2200" dirty="0">
                <a:latin typeface="PMingLiU" panose="02020500000000000000" pitchFamily="18" charset="-120"/>
                <a:ea typeface="PMingLiU" panose="02020500000000000000" pitchFamily="18" charset="-120"/>
              </a:rPr>
              <a:t>，八隊優秀隊伍將與所有參與中學分享活動心得，並於當天進行頒獎儀式。</a:t>
            </a:r>
            <a:endParaRPr lang="en-US" altLang="zh-TW" sz="2200" dirty="0">
              <a:latin typeface="PMingLiU" panose="02020500000000000000" pitchFamily="18" charset="-120"/>
              <a:ea typeface="PMingLiU" panose="02020500000000000000" pitchFamily="18" charset="-120"/>
            </a:endParaRPr>
          </a:p>
          <a:p>
            <a:pPr marL="744538" lvl="1" indent="-404813" eaLnBrk="1" hangingPunct="1">
              <a:lnSpc>
                <a:spcPct val="150000"/>
              </a:lnSpc>
            </a:pPr>
            <a:endParaRPr lang="en-US" altLang="zh-HK" sz="22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06242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D5B0C20-94E2-4609-87DD-AC0D763B9173}" type="slidenum">
              <a:rPr lang="zh-TW" altLang="en-US" smtClean="0"/>
              <a:pPr eaLnBrk="1" hangingPunct="1">
                <a:defRPr/>
              </a:pPr>
              <a:t>19</a:t>
            </a:fld>
            <a:endParaRPr lang="en-US" altLang="zh-TW"/>
          </a:p>
        </p:txBody>
      </p:sp>
      <p:sp>
        <p:nvSpPr>
          <p:cNvPr id="15363" name="Rectangle 2"/>
          <p:cNvSpPr>
            <a:spLocks noGrp="1" noChangeArrowheads="1"/>
          </p:cNvSpPr>
          <p:nvPr>
            <p:ph type="title"/>
          </p:nvPr>
        </p:nvSpPr>
        <p:spPr/>
        <p:txBody>
          <a:bodyPr/>
          <a:lstStyle/>
          <a:p>
            <a:pPr eaLnBrk="1" hangingPunct="1"/>
            <a:r>
              <a:rPr lang="zh-TW" altLang="en-US" dirty="0"/>
              <a:t>計劃簡介 </a:t>
            </a:r>
            <a:r>
              <a:rPr lang="en-US" altLang="zh-TW" dirty="0"/>
              <a:t>-</a:t>
            </a:r>
            <a:r>
              <a:rPr lang="zh-TW" altLang="en-US" dirty="0"/>
              <a:t> 活動資料</a:t>
            </a:r>
            <a:r>
              <a:rPr lang="en-US" altLang="zh-TW" dirty="0"/>
              <a:t>(2)</a:t>
            </a:r>
          </a:p>
        </p:txBody>
      </p:sp>
      <p:sp>
        <p:nvSpPr>
          <p:cNvPr id="15364" name="Rectangle 3"/>
          <p:cNvSpPr>
            <a:spLocks noGrp="1" noChangeArrowheads="1"/>
          </p:cNvSpPr>
          <p:nvPr>
            <p:ph type="body" idx="1"/>
          </p:nvPr>
        </p:nvSpPr>
        <p:spPr>
          <a:xfrm>
            <a:off x="457200" y="1443038"/>
            <a:ext cx="8229600" cy="4645025"/>
          </a:xfrm>
        </p:spPr>
        <p:txBody>
          <a:bodyPr/>
          <a:lstStyle/>
          <a:p>
            <a:pPr eaLnBrk="1" hangingPunct="1"/>
            <a:r>
              <a:rPr lang="zh-TW" altLang="en-US" sz="3600" b="1" dirty="0">
                <a:solidFill>
                  <a:srgbClr val="FF0000"/>
                </a:solidFill>
                <a:highlight>
                  <a:srgbClr val="FFFF00"/>
                </a:highlight>
                <a:latin typeface="新細明體" panose="02020500000000000000" pitchFamily="18" charset="-120"/>
                <a:ea typeface="新細明體" panose="02020500000000000000" pitchFamily="18" charset="-120"/>
              </a:rPr>
              <a:t>培訓專題：</a:t>
            </a:r>
          </a:p>
          <a:p>
            <a:pPr lvl="1">
              <a:lnSpc>
                <a:spcPct val="150000"/>
              </a:lnSpc>
            </a:pPr>
            <a:r>
              <a:rPr lang="zh-TW" altLang="en-US" sz="2400" dirty="0">
                <a:latin typeface="新細明體" panose="02020500000000000000" pitchFamily="18" charset="-120"/>
                <a:ea typeface="新細明體" panose="02020500000000000000" pitchFamily="18" charset="-120"/>
              </a:rPr>
              <a:t>普通話發音及說話技巧專題培訓	</a:t>
            </a:r>
          </a:p>
          <a:p>
            <a:pPr lvl="1">
              <a:lnSpc>
                <a:spcPct val="150000"/>
              </a:lnSpc>
            </a:pPr>
            <a:r>
              <a:rPr lang="zh-TW" altLang="en-US" sz="2400" dirty="0">
                <a:latin typeface="新細明體" panose="02020500000000000000" pitchFamily="18" charset="-120"/>
                <a:ea typeface="新細明體" panose="02020500000000000000" pitchFamily="18" charset="-120"/>
              </a:rPr>
              <a:t>普通話戲劇表演藝術專題培訓	</a:t>
            </a:r>
          </a:p>
          <a:p>
            <a:pPr lvl="1">
              <a:lnSpc>
                <a:spcPct val="150000"/>
              </a:lnSpc>
            </a:pPr>
            <a:r>
              <a:rPr lang="zh-TW" altLang="en-US" sz="2400" dirty="0">
                <a:latin typeface="新細明體" panose="02020500000000000000" pitchFamily="18" charset="-120"/>
                <a:ea typeface="新細明體" panose="02020500000000000000" pitchFamily="18" charset="-120"/>
              </a:rPr>
              <a:t>中國傳統戲劇專題培訓	</a:t>
            </a:r>
          </a:p>
          <a:p>
            <a:pPr lvl="1">
              <a:lnSpc>
                <a:spcPct val="150000"/>
              </a:lnSpc>
            </a:pPr>
            <a:r>
              <a:rPr lang="zh-TW" altLang="en-US" sz="2400" dirty="0">
                <a:latin typeface="新細明體" panose="02020500000000000000" pitchFamily="18" charset="-120"/>
                <a:ea typeface="新細明體" panose="02020500000000000000" pitchFamily="18" charset="-120"/>
              </a:rPr>
              <a:t>中國現當代戲劇專題培訓	</a:t>
            </a:r>
          </a:p>
          <a:p>
            <a:pPr lvl="1">
              <a:lnSpc>
                <a:spcPct val="150000"/>
              </a:lnSpc>
            </a:pPr>
            <a:r>
              <a:rPr lang="zh-TW" altLang="en-US" sz="2400" dirty="0">
                <a:latin typeface="新細明體" panose="02020500000000000000" pitchFamily="18" charset="-120"/>
                <a:ea typeface="新細明體" panose="02020500000000000000" pitchFamily="18" charset="-120"/>
              </a:rPr>
              <a:t>劇本創作與賞析專題培訓	</a:t>
            </a:r>
          </a:p>
          <a:p>
            <a:pPr lvl="1">
              <a:lnSpc>
                <a:spcPct val="150000"/>
              </a:lnSpc>
            </a:pPr>
            <a:r>
              <a:rPr lang="zh-TW" altLang="en-US" sz="2400" dirty="0">
                <a:latin typeface="新細明體" panose="02020500000000000000" pitchFamily="18" charset="-120"/>
                <a:ea typeface="新細明體" panose="02020500000000000000" pitchFamily="18" charset="-120"/>
              </a:rPr>
              <a:t>舞台動作及表演技巧專題培訓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zh-TW" altLang="en-US">
                <a:latin typeface="Microsoft JhengHei" pitchFamily="34" charset="-120"/>
                <a:ea typeface="Microsoft JhengHei" pitchFamily="34" charset="-120"/>
              </a:rPr>
              <a:t>是日簡介會內容</a:t>
            </a:r>
            <a:endParaRPr lang="en-US"/>
          </a:p>
        </p:txBody>
      </p:sp>
      <p:sp>
        <p:nvSpPr>
          <p:cNvPr id="3075"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87A08C5-1BDA-4425-9F84-0271510E9944}" type="slidenum">
              <a:rPr lang="zh-TW" altLang="en-US" smtClean="0"/>
              <a:pPr eaLnBrk="1" hangingPunct="1">
                <a:defRPr/>
              </a:pPr>
              <a:t>2</a:t>
            </a:fld>
            <a:endParaRPr lang="en-US" altLang="zh-TW"/>
          </a:p>
        </p:txBody>
      </p:sp>
      <p:graphicFrame>
        <p:nvGraphicFramePr>
          <p:cNvPr id="7" name="Table Placeholder 6"/>
          <p:cNvGraphicFramePr>
            <a:graphicFrameLocks noGrp="1"/>
          </p:cNvGraphicFramePr>
          <p:nvPr>
            <p:ph type="tbl" idx="1"/>
            <p:extLst>
              <p:ext uri="{D42A27DB-BD31-4B8C-83A1-F6EECF244321}">
                <p14:modId xmlns:p14="http://schemas.microsoft.com/office/powerpoint/2010/main" val="4255896611"/>
              </p:ext>
            </p:extLst>
          </p:nvPr>
        </p:nvGraphicFramePr>
        <p:xfrm>
          <a:off x="666750" y="1295400"/>
          <a:ext cx="7810500" cy="5157129"/>
        </p:xfrm>
        <a:graphic>
          <a:graphicData uri="http://schemas.openxmlformats.org/drawingml/2006/table">
            <a:tbl>
              <a:tblPr firstRow="1" bandRow="1">
                <a:tableStyleId>{9DCAF9ED-07DC-4A11-8D7F-57B35C25682E}</a:tableStyleId>
              </a:tblPr>
              <a:tblGrid>
                <a:gridCol w="3905250">
                  <a:extLst>
                    <a:ext uri="{9D8B030D-6E8A-4147-A177-3AD203B41FA5}">
                      <a16:colId xmlns:a16="http://schemas.microsoft.com/office/drawing/2014/main" val="20000"/>
                    </a:ext>
                  </a:extLst>
                </a:gridCol>
                <a:gridCol w="3905250">
                  <a:extLst>
                    <a:ext uri="{9D8B030D-6E8A-4147-A177-3AD203B41FA5}">
                      <a16:colId xmlns:a16="http://schemas.microsoft.com/office/drawing/2014/main" val="20001"/>
                    </a:ext>
                  </a:extLst>
                </a:gridCol>
              </a:tblGrid>
              <a:tr h="8255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800" b="1" u="none" strike="noStrike" cap="none" normalizeH="0" baseline="0" dirty="0">
                          <a:ln>
                            <a:noFill/>
                          </a:ln>
                          <a:effectLst/>
                          <a:latin typeface="PMingLiU" panose="02020500000000000000" pitchFamily="18" charset="-120"/>
                          <a:ea typeface="PMingLiU" panose="02020500000000000000" pitchFamily="18" charset="-120"/>
                        </a:rPr>
                        <a:t>項目</a:t>
                      </a:r>
                      <a:endParaRPr kumimoji="0" lang="zh-TW" altLang="en-US" sz="28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800" b="1" u="none" strike="noStrike" cap="none" normalizeH="0" baseline="0" dirty="0">
                          <a:ln>
                            <a:noFill/>
                          </a:ln>
                          <a:effectLst/>
                          <a:latin typeface="PMingLiU" panose="02020500000000000000" pitchFamily="18" charset="-120"/>
                          <a:ea typeface="PMingLiU" panose="02020500000000000000" pitchFamily="18" charset="-120"/>
                        </a:rPr>
                        <a:t>嘉賓 </a:t>
                      </a:r>
                      <a:r>
                        <a:rPr kumimoji="0" lang="en-US" altLang="zh-TW" sz="2800" b="1" u="none" strike="noStrike" cap="none" normalizeH="0" baseline="0" dirty="0">
                          <a:ln>
                            <a:noFill/>
                          </a:ln>
                          <a:effectLst/>
                          <a:latin typeface="PMingLiU" panose="02020500000000000000" pitchFamily="18" charset="-120"/>
                          <a:ea typeface="PMingLiU" panose="02020500000000000000" pitchFamily="18" charset="-120"/>
                        </a:rPr>
                        <a:t>/ </a:t>
                      </a:r>
                      <a:r>
                        <a:rPr kumimoji="0" lang="zh-TW" altLang="en-US" sz="2800" b="1" u="none" strike="noStrike" cap="none" normalizeH="0" baseline="0" dirty="0">
                          <a:ln>
                            <a:noFill/>
                          </a:ln>
                          <a:effectLst/>
                          <a:latin typeface="PMingLiU" panose="02020500000000000000" pitchFamily="18" charset="-120"/>
                          <a:ea typeface="PMingLiU" panose="02020500000000000000" pitchFamily="18" charset="-120"/>
                        </a:rPr>
                        <a:t>講者</a:t>
                      </a:r>
                      <a:endParaRPr kumimoji="0" lang="zh-TW" altLang="en-US" sz="28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52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致歡迎辭</a:t>
                      </a:r>
                      <a:endPar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rPr>
                        <a:t>語文及傳意學部學部主任</a:t>
                      </a:r>
                      <a:br>
                        <a:rPr kumimoji="0" lang="en-US" altLang="zh-TW"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rPr>
                      </a:br>
                      <a:r>
                        <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rPr>
                        <a:t>唐嘉雯博士</a:t>
                      </a:r>
                      <a:endParaRPr kumimoji="0" lang="en-US" altLang="zh-TW"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TW"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rPr>
                        <a:t>中文科</a:t>
                      </a: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統籌</a:t>
                      </a:r>
                      <a:endParaRPr kumimoji="0" lang="en-US" altLang="zh-TW" sz="2200" b="1" u="none" strike="noStrike" cap="none" normalizeH="0" baseline="0" dirty="0">
                        <a:ln>
                          <a:noFill/>
                        </a:ln>
                        <a:effectLst/>
                        <a:latin typeface="PMingLiU" panose="02020500000000000000" pitchFamily="18" charset="-120"/>
                        <a:ea typeface="PMingLiU" panose="02020500000000000000" pitchFamily="18" charset="-12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rPr>
                        <a:t>周文駿先生</a:t>
                      </a:r>
                      <a:endParaRPr kumimoji="0" lang="en-US" altLang="zh-TW"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49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計劃內容簡介</a:t>
                      </a:r>
                      <a:endPar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計劃統籌 </a:t>
                      </a:r>
                      <a:r>
                        <a:rPr kumimoji="0" lang="en-US" altLang="zh-TW" sz="2200" b="1" u="none" strike="noStrike" cap="none" normalizeH="0" baseline="0" dirty="0">
                          <a:ln>
                            <a:noFill/>
                          </a:ln>
                          <a:effectLst/>
                          <a:latin typeface="PMingLiU" panose="02020500000000000000" pitchFamily="18" charset="-120"/>
                          <a:ea typeface="PMingLiU" panose="02020500000000000000" pitchFamily="18" charset="-120"/>
                        </a:rPr>
                        <a:t>/ </a:t>
                      </a: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執行主任</a:t>
                      </a:r>
                      <a:br>
                        <a:rPr kumimoji="0" lang="en-US" altLang="zh-TW" sz="2200" b="1" u="none" strike="noStrike" cap="none" normalizeH="0" baseline="0" dirty="0">
                          <a:ln>
                            <a:noFill/>
                          </a:ln>
                          <a:effectLst/>
                          <a:latin typeface="PMingLiU" panose="02020500000000000000" pitchFamily="18" charset="-120"/>
                          <a:ea typeface="PMingLiU" panose="02020500000000000000" pitchFamily="18" charset="-120"/>
                        </a:rPr>
                      </a:b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留金騰博士</a:t>
                      </a:r>
                      <a:endParaRPr kumimoji="0" lang="en-US" altLang="zh-TW"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7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GB" sz="2200" b="1" u="none" strike="noStrike" cap="none" normalizeH="0" baseline="0" dirty="0">
                          <a:ln>
                            <a:noFill/>
                          </a:ln>
                          <a:effectLst/>
                          <a:latin typeface="PMingLiU" panose="02020500000000000000" pitchFamily="18" charset="-120"/>
                          <a:ea typeface="PMingLiU" panose="02020500000000000000" pitchFamily="18" charset="-120"/>
                        </a:rPr>
                        <a:t>計劃物資簡報</a:t>
                      </a:r>
                      <a:endParaRPr kumimoji="0" lang="zh-CN" altLang="en-GB"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計劃工作小組 </a:t>
                      </a:r>
                      <a:r>
                        <a:rPr kumimoji="0" lang="en-US" altLang="zh-TW" sz="2200" b="1" u="none" strike="noStrike" cap="none" normalizeH="0" baseline="0" dirty="0">
                          <a:ln>
                            <a:noFill/>
                          </a:ln>
                          <a:effectLst/>
                          <a:latin typeface="PMingLiU" panose="02020500000000000000" pitchFamily="18" charset="-120"/>
                          <a:ea typeface="PMingLiU" panose="02020500000000000000" pitchFamily="18" charset="-120"/>
                        </a:rPr>
                        <a:t>/ </a:t>
                      </a: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學生助理</a:t>
                      </a:r>
                      <a:endPar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17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u="none" strike="noStrike" cap="none" normalizeH="0" baseline="0" dirty="0">
                          <a:ln>
                            <a:noFill/>
                          </a:ln>
                          <a:effectLst/>
                          <a:latin typeface="PMingLiU" panose="02020500000000000000" pitchFamily="18" charset="-120"/>
                          <a:ea typeface="PMingLiU" panose="02020500000000000000" pitchFamily="18" charset="-120"/>
                        </a:rPr>
                        <a:t>問答時間</a:t>
                      </a:r>
                      <a:endParaRPr kumimoji="0" lang="zh-CN" altLang="en-GB"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200" b="1" u="none" strike="noStrike" cap="none" normalizeH="0" baseline="0" dirty="0">
                          <a:ln>
                            <a:noFill/>
                          </a:ln>
                          <a:effectLst/>
                          <a:latin typeface="PMingLiU" panose="02020500000000000000" pitchFamily="18" charset="-120"/>
                          <a:ea typeface="PMingLiU" panose="02020500000000000000" pitchFamily="18" charset="-120"/>
                        </a:rPr>
                        <a:t>計劃工作小組</a:t>
                      </a:r>
                      <a:endParaRPr kumimoji="0" lang="zh-TW" altLang="en-US" sz="2200" b="1" i="0" u="none" strike="noStrike" cap="none" normalizeH="0" baseline="0" dirty="0">
                        <a:ln>
                          <a:noFill/>
                        </a:ln>
                        <a:solidFill>
                          <a:schemeClr val="tx1"/>
                        </a:solidFill>
                        <a:effectLst/>
                        <a:latin typeface="PMingLiU" panose="02020500000000000000" pitchFamily="18" charset="-120"/>
                        <a:ea typeface="PMingLiU" panose="02020500000000000000" pitchFamily="18" charset="-120"/>
                        <a:cs typeface="Times New Roman" pitchFamily="18" charset="0"/>
                      </a:endParaRPr>
                    </a:p>
                  </a:txBody>
                  <a:tcPr marL="137160" marR="137160" marT="137191" marB="13719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D5B0C20-94E2-4609-87DD-AC0D763B9173}" type="slidenum">
              <a:rPr lang="zh-TW" altLang="en-US" smtClean="0"/>
              <a:pPr eaLnBrk="1" hangingPunct="1">
                <a:defRPr/>
              </a:pPr>
              <a:t>20</a:t>
            </a:fld>
            <a:endParaRPr lang="en-US" altLang="zh-TW"/>
          </a:p>
        </p:txBody>
      </p:sp>
      <p:sp>
        <p:nvSpPr>
          <p:cNvPr id="15363" name="Rectangle 2"/>
          <p:cNvSpPr>
            <a:spLocks noGrp="1" noChangeArrowheads="1"/>
          </p:cNvSpPr>
          <p:nvPr>
            <p:ph type="title"/>
          </p:nvPr>
        </p:nvSpPr>
        <p:spPr/>
        <p:txBody>
          <a:bodyPr/>
          <a:lstStyle/>
          <a:p>
            <a:pPr eaLnBrk="1" hangingPunct="1"/>
            <a:r>
              <a:rPr lang="zh-TW" altLang="en-US" dirty="0"/>
              <a:t>計劃簡介 </a:t>
            </a:r>
            <a:r>
              <a:rPr lang="en-US" altLang="zh-TW" dirty="0"/>
              <a:t>-</a:t>
            </a:r>
            <a:r>
              <a:rPr lang="zh-TW" altLang="en-US" dirty="0"/>
              <a:t> 活動資料</a:t>
            </a:r>
            <a:r>
              <a:rPr lang="en-US" altLang="zh-TW" dirty="0"/>
              <a:t>(3)</a:t>
            </a:r>
          </a:p>
        </p:txBody>
      </p:sp>
      <p:sp>
        <p:nvSpPr>
          <p:cNvPr id="15364" name="Rectangle 3"/>
          <p:cNvSpPr>
            <a:spLocks noGrp="1" noChangeArrowheads="1"/>
          </p:cNvSpPr>
          <p:nvPr>
            <p:ph type="body" idx="1"/>
          </p:nvPr>
        </p:nvSpPr>
        <p:spPr>
          <a:xfrm>
            <a:off x="304800" y="1417638"/>
            <a:ext cx="8534400" cy="4827587"/>
          </a:xfrm>
        </p:spPr>
        <p:txBody>
          <a:bodyPr/>
          <a:lstStyle/>
          <a:p>
            <a:pPr eaLnBrk="1" hangingPunct="1">
              <a:lnSpc>
                <a:spcPct val="150000"/>
              </a:lnSpc>
              <a:defRPr/>
            </a:pPr>
            <a:r>
              <a:rPr lang="zh-TW" altLang="en-US" sz="3600" b="1" dirty="0">
                <a:solidFill>
                  <a:srgbClr val="FF0000"/>
                </a:solidFill>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上課時間及形式：</a:t>
            </a:r>
          </a:p>
          <a:p>
            <a:pPr lvl="1" eaLnBrk="1" hangingPunct="1">
              <a:lnSpc>
                <a:spcPct val="150000"/>
              </a:lnSpc>
              <a:defRPr/>
            </a:pP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專題培訓合共</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6</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節，每節</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2</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小時；</a:t>
            </a:r>
          </a:p>
          <a:p>
            <a:pPr lvl="1" eaLnBrk="1" hangingPunct="1">
              <a:lnSpc>
                <a:spcPct val="150000"/>
              </a:lnSpc>
              <a:defRPr/>
            </a:pP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將於</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2020</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2</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月其中一個</a:t>
            </a:r>
            <a:r>
              <a:rPr lang="zh-CN" altLang="en-US" sz="2200" dirty="0">
                <a:latin typeface="Times New Roman" panose="02020603050405020304" pitchFamily="18" charset="0"/>
                <a:ea typeface="新細明體" panose="02020500000000000000" pitchFamily="18" charset="-120"/>
                <a:cs typeface="Times New Roman" panose="02020603050405020304" pitchFamily="18" charset="0"/>
              </a:rPr>
              <a:t>週末</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舉行（暫訂</a:t>
            </a:r>
            <a:r>
              <a:rPr lang="en-US" altLang="zh-TW" sz="2200" b="1" dirty="0">
                <a:solidFill>
                  <a:srgbClr val="FF0000"/>
                </a:solidFill>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8/2</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及</a:t>
            </a:r>
            <a:r>
              <a:rPr lang="en-US" altLang="zh-TW" sz="2200" b="1" dirty="0">
                <a:solidFill>
                  <a:srgbClr val="FF0000"/>
                </a:solidFill>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9/2</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），每日</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3</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節課；</a:t>
            </a:r>
            <a:endParaRPr lang="zh-TW" altLang="en-US" sz="2200" u="sng" dirty="0">
              <a:latin typeface="Times New Roman" panose="02020603050405020304" pitchFamily="18" charset="0"/>
              <a:ea typeface="新細明體" panose="02020500000000000000" pitchFamily="18" charset="-120"/>
              <a:cs typeface="Times New Roman" panose="02020603050405020304" pitchFamily="18" charset="0"/>
            </a:endParaRPr>
          </a:p>
          <a:p>
            <a:pPr lvl="1" eaLnBrk="1" hangingPunct="1">
              <a:lnSpc>
                <a:spcPct val="150000"/>
              </a:lnSpc>
              <a:defRPr/>
            </a:pPr>
            <a:r>
              <a:rPr lang="zh-CN" altLang="en-US" sz="2200" dirty="0">
                <a:latin typeface="Times New Roman" panose="02020603050405020304" pitchFamily="18" charset="0"/>
                <a:ea typeface="新細明體" panose="02020500000000000000" pitchFamily="18" charset="-120"/>
                <a:cs typeface="Times New Roman" panose="02020603050405020304" pitchFamily="18" charset="0"/>
              </a:rPr>
              <a:t>參加者</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每日均需上</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3</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節課，</a:t>
            </a:r>
            <a:r>
              <a:rPr lang="zh-CN" altLang="en-US" sz="2200" dirty="0">
                <a:latin typeface="Times New Roman" panose="02020603050405020304" pitchFamily="18" charset="0"/>
                <a:ea typeface="新細明體" panose="02020500000000000000" pitchFamily="18" charset="-120"/>
                <a:cs typeface="Times New Roman" panose="02020603050405020304" pitchFamily="18" charset="0"/>
              </a:rPr>
              <a:t>共</a:t>
            </a:r>
            <a:r>
              <a:rPr lang="en-US" altLang="zh-CN" sz="2200" dirty="0">
                <a:latin typeface="Times New Roman" panose="02020603050405020304" pitchFamily="18" charset="0"/>
                <a:ea typeface="新細明體" panose="02020500000000000000" pitchFamily="18" charset="-120"/>
                <a:cs typeface="Times New Roman" panose="02020603050405020304" pitchFamily="18" charset="0"/>
              </a:rPr>
              <a:t>6</a:t>
            </a:r>
            <a:r>
              <a:rPr lang="zh-CN" altLang="en-US" sz="2200" dirty="0">
                <a:latin typeface="Times New Roman" panose="02020603050405020304" pitchFamily="18" charset="0"/>
                <a:ea typeface="新細明體" panose="02020500000000000000" pitchFamily="18" charset="-120"/>
                <a:cs typeface="Times New Roman" panose="02020603050405020304" pitchFamily="18" charset="0"/>
              </a:rPr>
              <a:t>小時</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a:t>
            </a:r>
            <a:endParaRPr lang="zh-TW" altLang="en-US" sz="2200" u="sng" dirty="0">
              <a:latin typeface="Times New Roman" panose="02020603050405020304" pitchFamily="18" charset="0"/>
              <a:ea typeface="新細明體" panose="02020500000000000000" pitchFamily="18" charset="-120"/>
              <a:cs typeface="Times New Roman" panose="02020603050405020304" pitchFamily="18" charset="0"/>
            </a:endParaRPr>
          </a:p>
          <a:p>
            <a:pPr lvl="1" eaLnBrk="1" hangingPunct="1">
              <a:lnSpc>
                <a:spcPct val="150000"/>
              </a:lnSpc>
              <a:defRPr/>
            </a:pPr>
            <a:r>
              <a:rPr lang="zh-CN" altLang="en-US" sz="2200" dirty="0">
                <a:latin typeface="Times New Roman" panose="02020603050405020304" pitchFamily="18" charset="0"/>
                <a:ea typeface="新細明體" panose="02020500000000000000" pitchFamily="18" charset="-120"/>
                <a:cs typeface="Times New Roman" panose="02020603050405020304" pitchFamily="18" charset="0"/>
              </a:rPr>
              <a:t>時間</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9:30am-11:30am</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1:30pm-3:30pm</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及</a:t>
            </a:r>
            <a:r>
              <a:rPr lang="en-US" altLang="zh-TW" sz="2200" dirty="0">
                <a:latin typeface="Times New Roman" panose="02020603050405020304" pitchFamily="18" charset="0"/>
                <a:ea typeface="新細明體" panose="02020500000000000000" pitchFamily="18" charset="-120"/>
                <a:cs typeface="Times New Roman" panose="02020603050405020304" pitchFamily="18" charset="0"/>
              </a:rPr>
              <a:t>3:45pm-5:45pm</a:t>
            </a:r>
            <a:r>
              <a:rPr lang="zh-TW" altLang="en-US" sz="22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2200" dirty="0">
              <a:latin typeface="Times New Roman" panose="02020603050405020304" pitchFamily="18" charset="0"/>
              <a:ea typeface="新細明體" panose="02020500000000000000" pitchFamily="18" charset="-120"/>
              <a:cs typeface="Times New Roman" panose="02020603050405020304" pitchFamily="18" charset="0"/>
            </a:endParaRPr>
          </a:p>
          <a:p>
            <a:pPr lvl="1" eaLnBrk="1" hangingPunct="1">
              <a:lnSpc>
                <a:spcPct val="150000"/>
              </a:lnSpc>
              <a:defRPr/>
            </a:pPr>
            <a:r>
              <a:rPr lang="zh-TW" altLang="en-US" sz="2200" dirty="0">
                <a:latin typeface="Times New Roman" panose="02020603050405020304" pitchFamily="18" charset="0"/>
                <a:ea typeface="PMingLiU" panose="02020500000000000000" pitchFamily="18" charset="-120"/>
                <a:cs typeface="Times New Roman" panose="02020603050405020304" pitchFamily="18" charset="0"/>
              </a:rPr>
              <a:t>有關培訓講座的詳情，請參閱「</a:t>
            </a:r>
            <a:r>
              <a:rPr lang="zh-TW" altLang="en-US" sz="2200" dirty="0">
                <a:latin typeface="Times New Roman" panose="02020603050405020304" pitchFamily="18" charset="0"/>
                <a:ea typeface="PMingLiU" panose="02020500000000000000" pitchFamily="18" charset="-120"/>
                <a:cs typeface="Times New Roman" panose="02020603050405020304" pitchFamily="18" charset="0"/>
                <a:hlinkClick r:id="rId3" action="ppaction://hlinkfile"/>
              </a:rPr>
              <a:t>專題培訓講座時間表</a:t>
            </a:r>
            <a:r>
              <a:rPr lang="zh-TW" altLang="en-US" sz="2200" dirty="0">
                <a:latin typeface="Times New Roman" panose="02020603050405020304" pitchFamily="18" charset="0"/>
                <a:ea typeface="PMingLiU" panose="02020500000000000000" pitchFamily="18" charset="-120"/>
                <a:cs typeface="Times New Roman" panose="02020603050405020304" pitchFamily="18" charset="0"/>
              </a:rPr>
              <a:t>」。</a:t>
            </a:r>
          </a:p>
        </p:txBody>
      </p:sp>
    </p:spTree>
    <p:extLst>
      <p:ext uri="{BB962C8B-B14F-4D97-AF65-F5344CB8AC3E}">
        <p14:creationId xmlns:p14="http://schemas.microsoft.com/office/powerpoint/2010/main" val="3907193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0066107-63C2-4583-9317-17BF87F73D72}" type="slidenum">
              <a:rPr lang="zh-TW" altLang="en-US" smtClean="0"/>
              <a:pPr eaLnBrk="1" hangingPunct="1">
                <a:defRPr/>
              </a:pPr>
              <a:t>21</a:t>
            </a:fld>
            <a:endParaRPr lang="en-US" altLang="zh-TW"/>
          </a:p>
        </p:txBody>
      </p:sp>
      <p:sp>
        <p:nvSpPr>
          <p:cNvPr id="17411" name="Rectangle 2"/>
          <p:cNvSpPr>
            <a:spLocks noGrp="1" noChangeArrowheads="1"/>
          </p:cNvSpPr>
          <p:nvPr>
            <p:ph type="title"/>
          </p:nvPr>
        </p:nvSpPr>
        <p:spPr/>
        <p:txBody>
          <a:bodyPr/>
          <a:lstStyle/>
          <a:p>
            <a:pPr eaLnBrk="1" hangingPunct="1"/>
            <a:r>
              <a:rPr lang="zh-TW" altLang="en-US"/>
              <a:t>計劃簡介 </a:t>
            </a:r>
            <a:r>
              <a:rPr lang="en-US" altLang="zh-TW"/>
              <a:t>- </a:t>
            </a:r>
            <a:r>
              <a:rPr lang="zh-TW" altLang="en-US"/>
              <a:t>活動資料</a:t>
            </a:r>
            <a:r>
              <a:rPr lang="en-US" altLang="zh-TW"/>
              <a:t>(4)</a:t>
            </a:r>
          </a:p>
        </p:txBody>
      </p:sp>
      <p:sp>
        <p:nvSpPr>
          <p:cNvPr id="18436" name="Rectangle 3"/>
          <p:cNvSpPr>
            <a:spLocks noGrp="1" noChangeArrowheads="1"/>
          </p:cNvSpPr>
          <p:nvPr>
            <p:ph type="body" idx="1"/>
          </p:nvPr>
        </p:nvSpPr>
        <p:spPr>
          <a:xfrm>
            <a:off x="457200" y="1447800"/>
            <a:ext cx="8229600" cy="4648200"/>
          </a:xfrm>
        </p:spPr>
        <p:txBody>
          <a:bodyPr/>
          <a:lstStyle/>
          <a:p>
            <a:pPr eaLnBrk="1" hangingPunct="1">
              <a:lnSpc>
                <a:spcPct val="150000"/>
              </a:lnSpc>
              <a:defRPr/>
            </a:pPr>
            <a:r>
              <a:rPr lang="zh-CN" altLang="en-US" sz="3600" b="1" dirty="0">
                <a:solidFill>
                  <a:srgbClr val="FF0000"/>
                </a:solidFill>
                <a:highlight>
                  <a:srgbClr val="FFFF00"/>
                </a:highlight>
                <a:latin typeface="PMingLiU" panose="02020500000000000000" pitchFamily="18" charset="-120"/>
                <a:ea typeface="PMingLiU" panose="02020500000000000000" pitchFamily="18" charset="-120"/>
              </a:rPr>
              <a:t>戲劇</a:t>
            </a: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專題探討 </a:t>
            </a:r>
            <a:r>
              <a:rPr lang="en-US" altLang="zh-TW" sz="3600" b="1" dirty="0">
                <a:solidFill>
                  <a:srgbClr val="FF0000"/>
                </a:solidFill>
                <a:highlight>
                  <a:srgbClr val="FFFF00"/>
                </a:highlight>
                <a:latin typeface="PMingLiU" panose="02020500000000000000" pitchFamily="18" charset="-120"/>
                <a:ea typeface="PMingLiU" panose="02020500000000000000" pitchFamily="18" charset="-120"/>
              </a:rPr>
              <a:t>-</a:t>
            </a: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 實地考察：</a:t>
            </a:r>
          </a:p>
          <a:p>
            <a:pPr lvl="1" eaLnBrk="1" hangingPunct="1">
              <a:lnSpc>
                <a:spcPct val="150000"/>
              </a:lnSpc>
              <a:defRPr/>
            </a:pPr>
            <a:r>
              <a:rPr lang="zh-TW" altLang="en-US" sz="2400" dirty="0">
                <a:latin typeface="PMingLiU" panose="02020500000000000000" pitchFamily="18" charset="-120"/>
                <a:ea typeface="PMingLiU" panose="02020500000000000000" pitchFamily="18" charset="-120"/>
              </a:rPr>
              <a:t>同學出席活動時，必須穿上</a:t>
            </a:r>
            <a:r>
              <a:rPr lang="zh-TW" altLang="en-US" sz="2400" b="1" dirty="0">
                <a:solidFill>
                  <a:srgbClr val="FF0000"/>
                </a:solidFill>
                <a:highlight>
                  <a:srgbClr val="FFFF00"/>
                </a:highlight>
                <a:latin typeface="PMingLiU" panose="02020500000000000000" pitchFamily="18" charset="-120"/>
                <a:ea typeface="PMingLiU" panose="02020500000000000000" pitchFamily="18" charset="-120"/>
              </a:rPr>
              <a:t>大會</a:t>
            </a:r>
            <a:r>
              <a:rPr lang="en-US" altLang="zh-TW" sz="2400" b="1" dirty="0">
                <a:solidFill>
                  <a:srgbClr val="FF0000"/>
                </a:solidFill>
                <a:highlight>
                  <a:srgbClr val="FFFF00"/>
                </a:highlight>
                <a:latin typeface="PMingLiU" panose="02020500000000000000" pitchFamily="18" charset="-120"/>
                <a:ea typeface="PMingLiU" panose="02020500000000000000" pitchFamily="18" charset="-120"/>
              </a:rPr>
              <a:t>T</a:t>
            </a:r>
            <a:r>
              <a:rPr lang="zh-TW" altLang="en-US" sz="2400" b="1" dirty="0">
                <a:solidFill>
                  <a:srgbClr val="FF0000"/>
                </a:solidFill>
                <a:highlight>
                  <a:srgbClr val="FFFF00"/>
                </a:highlight>
                <a:latin typeface="PMingLiU" panose="02020500000000000000" pitchFamily="18" charset="-120"/>
                <a:ea typeface="PMingLiU" panose="02020500000000000000" pitchFamily="18" charset="-120"/>
              </a:rPr>
              <a:t>恤</a:t>
            </a:r>
            <a:r>
              <a:rPr lang="zh-TW" altLang="en-US" sz="2400" dirty="0">
                <a:latin typeface="PMingLiU" panose="02020500000000000000" pitchFamily="18" charset="-120"/>
                <a:ea typeface="PMingLiU" panose="02020500000000000000" pitchFamily="18" charset="-120"/>
              </a:rPr>
              <a:t>及</a:t>
            </a:r>
            <a:r>
              <a:rPr lang="zh-TW" altLang="en-US" sz="2400" b="1" dirty="0">
                <a:solidFill>
                  <a:srgbClr val="FF0000"/>
                </a:solidFill>
                <a:highlight>
                  <a:srgbClr val="FFFF00"/>
                </a:highlight>
                <a:latin typeface="PMingLiU" panose="02020500000000000000" pitchFamily="18" charset="-120"/>
                <a:ea typeface="PMingLiU" panose="02020500000000000000" pitchFamily="18" charset="-120"/>
              </a:rPr>
              <a:t>擋風外套</a:t>
            </a:r>
            <a:r>
              <a:rPr lang="zh-TW" altLang="en-US" sz="2400" dirty="0">
                <a:latin typeface="PMingLiU" panose="02020500000000000000" pitchFamily="18" charset="-120"/>
                <a:ea typeface="PMingLiU" panose="02020500000000000000" pitchFamily="18" charset="-120"/>
              </a:rPr>
              <a:t>；</a:t>
            </a:r>
            <a:endParaRPr lang="en-US" altLang="zh-TW" sz="2400" dirty="0">
              <a:latin typeface="PMingLiU" panose="02020500000000000000" pitchFamily="18" charset="-120"/>
              <a:ea typeface="PMingLiU" panose="02020500000000000000" pitchFamily="18" charset="-120"/>
            </a:endParaRPr>
          </a:p>
          <a:p>
            <a:pPr lvl="1" eaLnBrk="1" hangingPunct="1">
              <a:lnSpc>
                <a:spcPct val="150000"/>
              </a:lnSpc>
              <a:defRPr/>
            </a:pPr>
            <a:r>
              <a:rPr lang="zh-TW" altLang="en-US" sz="2400" dirty="0">
                <a:latin typeface="新細明體" panose="02020500000000000000" pitchFamily="18" charset="-120"/>
                <a:ea typeface="新細明體" panose="02020500000000000000" pitchFamily="18" charset="-120"/>
              </a:rPr>
              <a:t>大會</a:t>
            </a:r>
            <a:r>
              <a:rPr lang="en-US" altLang="zh-TW" sz="2400" dirty="0">
                <a:latin typeface="新細明體" panose="02020500000000000000" pitchFamily="18" charset="-120"/>
                <a:ea typeface="新細明體" panose="02020500000000000000" pitchFamily="18" charset="-120"/>
              </a:rPr>
              <a:t>T</a:t>
            </a:r>
            <a:r>
              <a:rPr lang="zh-TW" altLang="en-US" sz="2400" dirty="0">
                <a:latin typeface="新細明體" panose="02020500000000000000" pitchFamily="18" charset="-120"/>
                <a:ea typeface="新細明體" panose="02020500000000000000" pitchFamily="18" charset="-120"/>
              </a:rPr>
              <a:t>恤及擋風外套將於專題培訓講座當天派發；</a:t>
            </a:r>
            <a:endParaRPr lang="en-US" altLang="zh-TW" sz="2400" dirty="0">
              <a:latin typeface="新細明體" panose="02020500000000000000" pitchFamily="18" charset="-120"/>
              <a:ea typeface="新細明體" panose="02020500000000000000" pitchFamily="18" charset="-120"/>
            </a:endParaRPr>
          </a:p>
          <a:p>
            <a:pPr marL="857250" lvl="2" indent="0" eaLnBrk="1" hangingPunct="1">
              <a:lnSpc>
                <a:spcPct val="150000"/>
              </a:lnSpc>
              <a:buNone/>
              <a:defRPr/>
            </a:pPr>
            <a:r>
              <a:rPr lang="en-US" altLang="zh-TW" sz="2000" b="1" dirty="0">
                <a:solidFill>
                  <a:srgbClr val="0070C0"/>
                </a:solidFill>
                <a:latin typeface="PMingLiU" panose="02020500000000000000" pitchFamily="18" charset="-120"/>
                <a:ea typeface="PMingLiU" panose="02020500000000000000" pitchFamily="18" charset="-120"/>
              </a:rPr>
              <a:t>(</a:t>
            </a:r>
            <a:r>
              <a:rPr lang="zh-TW" altLang="en-US" sz="2000" b="1" dirty="0">
                <a:solidFill>
                  <a:srgbClr val="0070C0"/>
                </a:solidFill>
                <a:latin typeface="PMingLiU" panose="02020500000000000000" pitchFamily="18" charset="-120"/>
                <a:ea typeface="PMingLiU" panose="02020500000000000000" pitchFamily="18" charset="-120"/>
              </a:rPr>
              <a:t>*如實地考察的舉行日期為上課日，所有同學必須穿著整齊校服及大會擋風外套出席活動。</a:t>
            </a:r>
            <a:r>
              <a:rPr lang="en-US" altLang="zh-TW" sz="2000" b="1" dirty="0">
                <a:solidFill>
                  <a:srgbClr val="0070C0"/>
                </a:solidFill>
                <a:latin typeface="PMingLiU" panose="02020500000000000000" pitchFamily="18" charset="-120"/>
                <a:ea typeface="PMingLiU" panose="02020500000000000000" pitchFamily="18" charset="-120"/>
              </a:rPr>
              <a:t>)</a:t>
            </a:r>
            <a:endParaRPr lang="en-US" altLang="zh-TW" sz="2000" dirty="0">
              <a:latin typeface="新細明體" panose="02020500000000000000" pitchFamily="18" charset="-120"/>
              <a:ea typeface="新細明體" panose="02020500000000000000" pitchFamily="18" charset="-120"/>
            </a:endParaRPr>
          </a:p>
          <a:p>
            <a:pPr lvl="1" eaLnBrk="1" hangingPunct="1">
              <a:lnSpc>
                <a:spcPct val="150000"/>
              </a:lnSpc>
              <a:defRPr/>
            </a:pPr>
            <a:r>
              <a:rPr lang="zh-TW" altLang="en-US" sz="2400" dirty="0">
                <a:latin typeface="PMingLiU" panose="02020500000000000000" pitchFamily="18" charset="-120"/>
                <a:ea typeface="PMingLiU" panose="02020500000000000000" pitchFamily="18" charset="-120"/>
                <a:cs typeface="Times New Roman" panose="02020603050405020304" pitchFamily="18" charset="0"/>
              </a:rPr>
              <a:t>有關</a:t>
            </a:r>
            <a:r>
              <a:rPr lang="zh-CN" altLang="en-US" sz="2400" dirty="0">
                <a:latin typeface="PMingLiU" panose="02020500000000000000" pitchFamily="18" charset="-120"/>
                <a:ea typeface="PMingLiU" panose="02020500000000000000" pitchFamily="18" charset="-120"/>
                <a:cs typeface="Times New Roman" panose="02020603050405020304" pitchFamily="18" charset="0"/>
              </a:rPr>
              <a:t>實地考察</a:t>
            </a:r>
            <a:r>
              <a:rPr lang="zh-TW" altLang="en-US" sz="2400" dirty="0">
                <a:latin typeface="PMingLiU" panose="02020500000000000000" pitchFamily="18" charset="-120"/>
                <a:ea typeface="PMingLiU" panose="02020500000000000000" pitchFamily="18" charset="-120"/>
                <a:cs typeface="Times New Roman" panose="02020603050405020304" pitchFamily="18" charset="0"/>
              </a:rPr>
              <a:t>的</a:t>
            </a:r>
            <a:r>
              <a:rPr lang="zh-CN" altLang="en-US" sz="2400" dirty="0">
                <a:latin typeface="PMingLiU" panose="02020500000000000000" pitchFamily="18" charset="-120"/>
                <a:ea typeface="PMingLiU" panose="02020500000000000000" pitchFamily="18" charset="-120"/>
                <a:cs typeface="Times New Roman" panose="02020603050405020304" pitchFamily="18" charset="0"/>
              </a:rPr>
              <a:t>注意事項</a:t>
            </a:r>
            <a:r>
              <a:rPr lang="zh-TW" altLang="en-US" sz="2400" dirty="0">
                <a:latin typeface="PMingLiU" panose="02020500000000000000" pitchFamily="18" charset="-120"/>
                <a:ea typeface="PMingLiU" panose="02020500000000000000" pitchFamily="18" charset="-120"/>
                <a:cs typeface="Times New Roman" panose="02020603050405020304" pitchFamily="18" charset="0"/>
              </a:rPr>
              <a:t>，請參閱「</a:t>
            </a:r>
            <a:r>
              <a:rPr lang="zh-CN" altLang="en-US" sz="2400" dirty="0">
                <a:latin typeface="PMingLiU" panose="02020500000000000000" pitchFamily="18" charset="-120"/>
                <a:ea typeface="PMingLiU" panose="02020500000000000000" pitchFamily="18" charset="-120"/>
                <a:cs typeface="Times New Roman" panose="02020603050405020304" pitchFamily="18" charset="0"/>
                <a:hlinkClick r:id="rId3" action="ppaction://hlinkfile"/>
              </a:rPr>
              <a:t>參加活動指引</a:t>
            </a:r>
            <a:r>
              <a:rPr lang="zh-TW" altLang="en-US" sz="240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400" dirty="0">
              <a:latin typeface="新細明體" panose="02020500000000000000" pitchFamily="18" charset="-120"/>
              <a:ea typeface="新細明體" panose="02020500000000000000" pitchFamily="18"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a:t>計劃簡介 </a:t>
            </a:r>
            <a:r>
              <a:rPr lang="en-US" altLang="zh-TW"/>
              <a:t>-</a:t>
            </a:r>
            <a:r>
              <a:rPr lang="zh-TW" altLang="en-US"/>
              <a:t> 活動資料</a:t>
            </a:r>
            <a:r>
              <a:rPr lang="en-US" altLang="zh-TW"/>
              <a:t>(5)</a:t>
            </a:r>
            <a:endParaRPr lang="en-US"/>
          </a:p>
        </p:txBody>
      </p:sp>
      <p:sp>
        <p:nvSpPr>
          <p:cNvPr id="18435" name="Content Placeholder 2"/>
          <p:cNvSpPr>
            <a:spLocks noGrp="1"/>
          </p:cNvSpPr>
          <p:nvPr>
            <p:ph idx="1"/>
          </p:nvPr>
        </p:nvSpPr>
        <p:spPr>
          <a:xfrm>
            <a:off x="436880" y="1192372"/>
            <a:ext cx="8229600" cy="5257800"/>
          </a:xfrm>
        </p:spPr>
        <p:txBody>
          <a:bodyPr/>
          <a:lstStyle/>
          <a:p>
            <a:pPr eaLnBrk="1" hangingPunct="1">
              <a:lnSpc>
                <a:spcPct val="150000"/>
              </a:lnSpc>
            </a:pPr>
            <a:r>
              <a:rPr lang="zh-TW" altLang="en-US" sz="3600" b="1" dirty="0">
                <a:solidFill>
                  <a:srgbClr val="FF0000"/>
                </a:solidFill>
                <a:highlight>
                  <a:srgbClr val="FFFF00"/>
                </a:highlight>
                <a:latin typeface="PMingLiU" panose="02020500000000000000" pitchFamily="18" charset="-120"/>
                <a:ea typeface="PMingLiU" panose="02020500000000000000" pitchFamily="18" charset="-120"/>
              </a:rPr>
              <a:t>活動獎項：</a:t>
            </a:r>
            <a:endParaRPr lang="en-US" altLang="zh-TW" sz="3600" b="1" dirty="0">
              <a:solidFill>
                <a:srgbClr val="FF0000"/>
              </a:solidFill>
              <a:highlight>
                <a:srgbClr val="FFFF00"/>
              </a:highlight>
              <a:latin typeface="PMingLiU" panose="02020500000000000000" pitchFamily="18" charset="-120"/>
              <a:ea typeface="PMingLiU" panose="02020500000000000000" pitchFamily="18" charset="-120"/>
            </a:endParaRPr>
          </a:p>
          <a:p>
            <a:pPr marL="0" indent="0" eaLnBrk="1" hangingPunct="1">
              <a:lnSpc>
                <a:spcPct val="150000"/>
              </a:lnSpc>
              <a:buNone/>
            </a:pPr>
            <a:r>
              <a:rPr lang="zh-TW" altLang="en-US" sz="2200" dirty="0">
                <a:latin typeface="PMingLiU" panose="02020500000000000000" pitchFamily="18" charset="-120"/>
                <a:ea typeface="PMingLiU" panose="02020500000000000000" pitchFamily="18" charset="-120"/>
              </a:rPr>
              <a:t>     本年度計劃設有下列獎項以表揚各位同學的努力</a:t>
            </a:r>
            <a:r>
              <a:rPr lang="en-US" altLang="zh-TW" sz="2200" dirty="0">
                <a:latin typeface="PMingLiU" panose="02020500000000000000" pitchFamily="18" charset="-120"/>
                <a:ea typeface="PMingLiU" panose="02020500000000000000" pitchFamily="18" charset="-120"/>
              </a:rPr>
              <a:t>:</a:t>
            </a: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「最佳展板設計獎」（冠、亞、季軍）</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「最佳短片獎」（冠、亞、季軍）</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a:t>
            </a:r>
            <a:r>
              <a:rPr lang="zh-CN" altLang="en-US" sz="2200" dirty="0">
                <a:latin typeface="PMingLiU" panose="02020500000000000000" pitchFamily="18" charset="-120"/>
                <a:ea typeface="PMingLiU" panose="02020500000000000000" pitchFamily="18" charset="-120"/>
              </a:rPr>
              <a:t>男</a:t>
            </a:r>
            <a:r>
              <a:rPr lang="zh-TW" altLang="en-US" sz="2200" dirty="0">
                <a:latin typeface="PMingLiU" panose="02020500000000000000" pitchFamily="18" charset="-120"/>
                <a:ea typeface="PMingLiU" panose="02020500000000000000" pitchFamily="18" charset="-120"/>
              </a:rPr>
              <a:t>演員獎」</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a:t>
            </a:r>
            <a:r>
              <a:rPr lang="zh-CN" altLang="en-US" sz="2200" dirty="0">
                <a:latin typeface="PMingLiU" panose="02020500000000000000" pitchFamily="18" charset="-120"/>
                <a:ea typeface="PMingLiU" panose="02020500000000000000" pitchFamily="18" charset="-120"/>
              </a:rPr>
              <a:t>女</a:t>
            </a:r>
            <a:r>
              <a:rPr lang="zh-TW" altLang="en-US" sz="2200" dirty="0">
                <a:latin typeface="PMingLiU" panose="02020500000000000000" pitchFamily="18" charset="-120"/>
                <a:ea typeface="PMingLiU" panose="02020500000000000000" pitchFamily="18" charset="-120"/>
              </a:rPr>
              <a:t>演員獎」</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「最具創意劇本獎」 </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「最佳演繹獎」 </a:t>
            </a:r>
            <a:endParaRPr lang="en-US" altLang="zh-TW" sz="2200" dirty="0">
              <a:latin typeface="PMingLiU" panose="02020500000000000000" pitchFamily="18" charset="-120"/>
              <a:ea typeface="PMingLiU" panose="02020500000000000000" pitchFamily="18" charset="-120"/>
            </a:endParaRPr>
          </a:p>
          <a:p>
            <a:pPr marL="1028700" lvl="1" indent="-571500" eaLnBrk="1" hangingPunct="1">
              <a:lnSpc>
                <a:spcPct val="150000"/>
              </a:lnSpc>
              <a:spcBef>
                <a:spcPts val="300"/>
              </a:spcBef>
              <a:buFontTx/>
              <a:buAutoNum type="romanLcPeriod"/>
            </a:pPr>
            <a:r>
              <a:rPr lang="zh-TW" altLang="en-US" sz="2200" dirty="0">
                <a:latin typeface="PMingLiU" panose="02020500000000000000" pitchFamily="18" charset="-120"/>
                <a:ea typeface="PMingLiU" panose="02020500000000000000" pitchFamily="18" charset="-120"/>
              </a:rPr>
              <a:t>「最佳造型獎」</a:t>
            </a:r>
            <a:endParaRPr lang="en-US" altLang="zh-TW" dirty="0">
              <a:latin typeface="PMingLiU" panose="02020500000000000000" pitchFamily="18" charset="-120"/>
              <a:ea typeface="PMingLiU" panose="02020500000000000000" pitchFamily="18" charset="-120"/>
            </a:endParaRPr>
          </a:p>
        </p:txBody>
      </p:sp>
      <p:sp>
        <p:nvSpPr>
          <p:cNvPr id="18436"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6336D5B-674E-4C3B-9D4D-5F974AFEC25A}" type="slidenum">
              <a:rPr lang="zh-TW" altLang="en-US" smtClean="0"/>
              <a:pPr eaLnBrk="1" hangingPunct="1">
                <a:defRPr/>
              </a:pPr>
              <a:t>22</a:t>
            </a:fld>
            <a:endParaRPr lang="en-US" altLang="zh-TW"/>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zh-TW" altLang="en-US"/>
              <a:t>計劃簡介 </a:t>
            </a:r>
            <a:r>
              <a:rPr lang="en-US" altLang="zh-TW"/>
              <a:t>- </a:t>
            </a:r>
            <a:r>
              <a:rPr lang="zh-TW" altLang="en-US"/>
              <a:t>活動資料</a:t>
            </a:r>
            <a:r>
              <a:rPr lang="en-US" altLang="zh-TW"/>
              <a:t>(6)</a:t>
            </a:r>
            <a:endParaRPr lang="en-US"/>
          </a:p>
        </p:txBody>
      </p:sp>
      <p:sp>
        <p:nvSpPr>
          <p:cNvPr id="19459" name="Content Placeholder 2"/>
          <p:cNvSpPr>
            <a:spLocks noGrp="1"/>
          </p:cNvSpPr>
          <p:nvPr>
            <p:ph idx="1"/>
          </p:nvPr>
        </p:nvSpPr>
        <p:spPr>
          <a:xfrm>
            <a:off x="152400" y="1600200"/>
            <a:ext cx="8610600" cy="4525963"/>
          </a:xfrm>
        </p:spPr>
        <p:txBody>
          <a:bodyPr/>
          <a:lstStyle/>
          <a:p>
            <a:pPr eaLnBrk="1" hangingPunct="1"/>
            <a:r>
              <a:rPr lang="zh-TW" altLang="en-US" sz="3600" b="1" dirty="0">
                <a:solidFill>
                  <a:srgbClr val="FF0000"/>
                </a:solidFill>
                <a:highlight>
                  <a:srgbClr val="FFFF00"/>
                </a:highlight>
                <a:latin typeface="新細明體" panose="02020500000000000000" pitchFamily="18" charset="-120"/>
                <a:ea typeface="新細明體" panose="02020500000000000000" pitchFamily="18" charset="-120"/>
              </a:rPr>
              <a:t>出席率要求：</a:t>
            </a:r>
            <a:endParaRPr lang="en-US" altLang="zh-TW" sz="3600" b="1" dirty="0">
              <a:solidFill>
                <a:srgbClr val="FF0000"/>
              </a:solidFill>
              <a:highlight>
                <a:srgbClr val="FFFF00"/>
              </a:highlight>
              <a:latin typeface="新細明體" panose="02020500000000000000" pitchFamily="18" charset="-120"/>
              <a:ea typeface="新細明體" panose="02020500000000000000" pitchFamily="18" charset="-120"/>
            </a:endParaRPr>
          </a:p>
          <a:p>
            <a:pPr lvl="1">
              <a:lnSpc>
                <a:spcPct val="150000"/>
              </a:lnSpc>
            </a:pPr>
            <a:r>
              <a:rPr lang="zh-TW" altLang="en-US" sz="2400" b="1" dirty="0">
                <a:solidFill>
                  <a:srgbClr val="FF0000"/>
                </a:solidFill>
                <a:highlight>
                  <a:srgbClr val="FFFF00"/>
                </a:highlight>
                <a:latin typeface="新細明體" panose="02020500000000000000" pitchFamily="18" charset="-120"/>
                <a:ea typeface="新細明體" panose="02020500000000000000" pitchFamily="18" charset="-120"/>
              </a:rPr>
              <a:t>所有參加者必須出席戲劇匯演</a:t>
            </a:r>
            <a:endParaRPr lang="en-US" altLang="zh-TW" sz="2400" b="1" dirty="0">
              <a:solidFill>
                <a:srgbClr val="FF0000"/>
              </a:solidFill>
              <a:highlight>
                <a:srgbClr val="FFFF00"/>
              </a:highlight>
              <a:latin typeface="新細明體" panose="02020500000000000000" pitchFamily="18" charset="-120"/>
              <a:ea typeface="新細明體" panose="02020500000000000000" pitchFamily="18" charset="-120"/>
            </a:endParaRPr>
          </a:p>
          <a:p>
            <a:pPr lvl="1">
              <a:lnSpc>
                <a:spcPct val="150000"/>
              </a:lnSpc>
            </a:pPr>
            <a:r>
              <a:rPr lang="zh-TW" altLang="en-US" sz="2400" dirty="0">
                <a:latin typeface="新細明體" panose="02020500000000000000" pitchFamily="18" charset="-120"/>
                <a:ea typeface="新細明體" panose="02020500000000000000" pitchFamily="18" charset="-120"/>
              </a:rPr>
              <a:t>在沒有充分理由的情況下，若參加者缺席，將可能影響其</a:t>
            </a:r>
            <a:r>
              <a:rPr lang="zh-CN" altLang="en-US" sz="2400" dirty="0">
                <a:latin typeface="新細明體" panose="02020500000000000000" pitchFamily="18" charset="-120"/>
                <a:ea typeface="新細明體" panose="02020500000000000000" pitchFamily="18" charset="-120"/>
              </a:rPr>
              <a:t>戲劇</a:t>
            </a:r>
            <a:r>
              <a:rPr lang="zh-TW" altLang="en-US" sz="2400" dirty="0">
                <a:latin typeface="新細明體" panose="02020500000000000000" pitchFamily="18" charset="-120"/>
                <a:ea typeface="新細明體" panose="02020500000000000000" pitchFamily="18" charset="-120"/>
              </a:rPr>
              <a:t>匯演中的評分及獲得獎項的機會，同時計劃結束後該隊伍將不會獲頒發證書；</a:t>
            </a:r>
            <a:endParaRPr lang="en-US" altLang="zh-TW" sz="2400" dirty="0">
              <a:latin typeface="新細明體" panose="02020500000000000000" pitchFamily="18" charset="-120"/>
              <a:ea typeface="新細明體" panose="02020500000000000000" pitchFamily="18" charset="-120"/>
            </a:endParaRPr>
          </a:p>
          <a:p>
            <a:pPr lvl="1">
              <a:lnSpc>
                <a:spcPct val="150000"/>
              </a:lnSpc>
            </a:pPr>
            <a:r>
              <a:rPr lang="zh-TW" altLang="en-US" sz="2400" dirty="0">
                <a:latin typeface="新細明體" panose="02020500000000000000" pitchFamily="18" charset="-120"/>
                <a:ea typeface="新細明體" panose="02020500000000000000" pitchFamily="18" charset="-120"/>
              </a:rPr>
              <a:t>所有參加者的出席率均會交回其所屬學校作紀錄及參考。</a:t>
            </a:r>
            <a:endParaRPr lang="en-US" altLang="zh-TW" sz="2400" dirty="0">
              <a:latin typeface="新細明體" panose="02020500000000000000" pitchFamily="18" charset="-120"/>
              <a:ea typeface="新細明體" panose="02020500000000000000" pitchFamily="18" charset="-120"/>
            </a:endParaRPr>
          </a:p>
        </p:txBody>
      </p:sp>
      <p:sp>
        <p:nvSpPr>
          <p:cNvPr id="1946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99F58E7-CA18-405C-926D-81DF8C81A668}" type="slidenum">
              <a:rPr lang="zh-TW" altLang="en-US" smtClean="0"/>
              <a:pPr eaLnBrk="1" hangingPunct="1">
                <a:defRPr/>
              </a:pPr>
              <a:t>23</a:t>
            </a:fld>
            <a:endParaRPr lang="en-US" altLang="zh-TW"/>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zh-TW" altLang="en-US"/>
              <a:t>計劃簡介 </a:t>
            </a:r>
            <a:r>
              <a:rPr lang="en-US" altLang="zh-TW"/>
              <a:t>-</a:t>
            </a:r>
            <a:r>
              <a:rPr lang="zh-TW" altLang="en-US"/>
              <a:t> 活動資料</a:t>
            </a:r>
            <a:r>
              <a:rPr lang="en-US" altLang="zh-TW"/>
              <a:t>(7)</a:t>
            </a:r>
            <a:endParaRPr lang="en-US"/>
          </a:p>
        </p:txBody>
      </p:sp>
      <p:sp>
        <p:nvSpPr>
          <p:cNvPr id="20483" name="Content Placeholder 2"/>
          <p:cNvSpPr>
            <a:spLocks noGrp="1"/>
          </p:cNvSpPr>
          <p:nvPr>
            <p:ph idx="1"/>
          </p:nvPr>
        </p:nvSpPr>
        <p:spPr>
          <a:xfrm>
            <a:off x="304800" y="1524000"/>
            <a:ext cx="8229600" cy="4800600"/>
          </a:xfrm>
        </p:spPr>
        <p:txBody>
          <a:bodyPr/>
          <a:lstStyle/>
          <a:p>
            <a:pPr eaLnBrk="1" hangingPunct="1"/>
            <a:r>
              <a:rPr lang="zh-TW" altLang="en-US" sz="3600" b="1" dirty="0">
                <a:solidFill>
                  <a:srgbClr val="FF0000"/>
                </a:solidFill>
                <a:highlight>
                  <a:srgbClr val="FFFF00"/>
                </a:highlight>
                <a:latin typeface="新細明體" panose="02020500000000000000" pitchFamily="18" charset="-120"/>
                <a:ea typeface="新細明體" panose="02020500000000000000" pitchFamily="18" charset="-120"/>
              </a:rPr>
              <a:t>其他學習經歷 </a:t>
            </a:r>
            <a:r>
              <a:rPr lang="en-US" altLang="zh-TW" sz="3600" b="1" dirty="0">
                <a:solidFill>
                  <a:srgbClr val="FF0000"/>
                </a:solidFill>
                <a:highlight>
                  <a:srgbClr val="FFFF00"/>
                </a:highlight>
                <a:latin typeface="新細明體" panose="02020500000000000000" pitchFamily="18" charset="-120"/>
                <a:ea typeface="新細明體" panose="02020500000000000000" pitchFamily="18" charset="-120"/>
              </a:rPr>
              <a:t>(OLE)</a:t>
            </a:r>
            <a:r>
              <a:rPr lang="zh-TW" altLang="en-US" sz="3600" b="1" dirty="0">
                <a:solidFill>
                  <a:srgbClr val="FF0000"/>
                </a:solidFill>
                <a:highlight>
                  <a:srgbClr val="FFFF00"/>
                </a:highlight>
                <a:latin typeface="新細明體" panose="02020500000000000000" pitchFamily="18" charset="-120"/>
                <a:ea typeface="新細明體" panose="02020500000000000000" pitchFamily="18" charset="-120"/>
              </a:rPr>
              <a:t>：</a:t>
            </a:r>
            <a:endParaRPr lang="en-US" altLang="zh-TW" sz="3600" b="1" dirty="0">
              <a:solidFill>
                <a:srgbClr val="FF0000"/>
              </a:solidFill>
              <a:highlight>
                <a:srgbClr val="FFFF00"/>
              </a:highlight>
              <a:latin typeface="新細明體" panose="02020500000000000000" pitchFamily="18" charset="-120"/>
              <a:ea typeface="新細明體" panose="02020500000000000000" pitchFamily="18" charset="-120"/>
            </a:endParaRPr>
          </a:p>
          <a:p>
            <a:pPr lvl="1" algn="just" eaLnBrk="1" hangingPunct="1">
              <a:lnSpc>
                <a:spcPct val="150000"/>
              </a:lnSpc>
            </a:pPr>
            <a:r>
              <a:rPr lang="zh-TW" altLang="en-US" sz="2200" dirty="0">
                <a:latin typeface="新細明體" panose="02020500000000000000" pitchFamily="18" charset="-120"/>
                <a:ea typeface="新細明體" panose="02020500000000000000" pitchFamily="18" charset="-120"/>
              </a:rPr>
              <a:t>根據新高中課程，學校可為學生規劃「其他學習經歷」，透過多元化的課堂和學習活動，以促進學生的全人發展；</a:t>
            </a:r>
            <a:endParaRPr lang="en-US" altLang="zh-TW" sz="2200" dirty="0">
              <a:latin typeface="新細明體" panose="02020500000000000000" pitchFamily="18" charset="-120"/>
              <a:ea typeface="新細明體" panose="02020500000000000000" pitchFamily="18" charset="-120"/>
            </a:endParaRPr>
          </a:p>
          <a:p>
            <a:pPr lvl="1" algn="just" eaLnBrk="1" hangingPunct="1">
              <a:lnSpc>
                <a:spcPct val="150000"/>
              </a:lnSpc>
            </a:pPr>
            <a:r>
              <a:rPr lang="zh-TW" altLang="en-US" sz="2200" dirty="0">
                <a:latin typeface="新細明體" panose="02020500000000000000" pitchFamily="18" charset="-120"/>
                <a:ea typeface="新細明體" panose="02020500000000000000" pitchFamily="18" charset="-120"/>
              </a:rPr>
              <a:t>本計劃的活動內容（包括專題培訓及實地考察）旨在提供多元化的學習歷程，擴闊學生的視野，並鼓勵同學從生活中應用所學的技巧和知識，從而協助他們培養終身學習的能力，達致全人發展的教學目標；</a:t>
            </a:r>
            <a:endParaRPr lang="en-US" altLang="zh-TW" sz="2200" dirty="0">
              <a:latin typeface="新細明體" panose="02020500000000000000" pitchFamily="18" charset="-120"/>
              <a:ea typeface="新細明體" panose="02020500000000000000" pitchFamily="18" charset="-120"/>
            </a:endParaRPr>
          </a:p>
          <a:p>
            <a:pPr lvl="1" algn="just" eaLnBrk="1" hangingPunct="1">
              <a:lnSpc>
                <a:spcPct val="150000"/>
              </a:lnSpc>
            </a:pPr>
            <a:r>
              <a:rPr lang="zh-TW" altLang="en-US" sz="2200" dirty="0">
                <a:latin typeface="新細明體" panose="02020500000000000000" pitchFamily="18" charset="-120"/>
                <a:ea typeface="新細明體" panose="02020500000000000000" pitchFamily="18" charset="-120"/>
              </a:rPr>
              <a:t>計劃內容符合「其他學習經歷」的要求，故此我們鼓勵各參與學校將本計劃的內容計算在「其他學習經歷」的時數中。</a:t>
            </a:r>
            <a:endParaRPr lang="en-US" altLang="zh-TW" sz="2200" dirty="0">
              <a:latin typeface="新細明體" panose="02020500000000000000" pitchFamily="18" charset="-120"/>
              <a:ea typeface="新細明體" panose="02020500000000000000" pitchFamily="18" charset="-120"/>
            </a:endParaRPr>
          </a:p>
        </p:txBody>
      </p:sp>
      <p:sp>
        <p:nvSpPr>
          <p:cNvPr id="20484"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E6E11D3-211D-4FF9-AADB-6938896F3A65}" type="slidenum">
              <a:rPr lang="zh-TW" altLang="en-US" smtClean="0"/>
              <a:pPr eaLnBrk="1" hangingPunct="1">
                <a:defRPr/>
              </a:pPr>
              <a:t>24</a:t>
            </a:fld>
            <a:endParaRPr lang="en-US" altLang="zh-TW"/>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zh-TW" altLang="en-US" dirty="0">
                <a:solidFill>
                  <a:schemeClr val="tx1"/>
                </a:solidFill>
              </a:rPr>
              <a:t>計劃簡介 </a:t>
            </a:r>
            <a:r>
              <a:rPr lang="en-US" altLang="zh-TW" dirty="0">
                <a:solidFill>
                  <a:schemeClr val="tx1"/>
                </a:solidFill>
              </a:rPr>
              <a:t>-</a:t>
            </a:r>
            <a:r>
              <a:rPr lang="zh-TW" altLang="en-US" dirty="0">
                <a:solidFill>
                  <a:schemeClr val="tx1"/>
                </a:solidFill>
              </a:rPr>
              <a:t> 活動資料</a:t>
            </a:r>
            <a:r>
              <a:rPr lang="en-US" altLang="zh-TW" dirty="0">
                <a:solidFill>
                  <a:schemeClr val="tx1"/>
                </a:solidFill>
              </a:rPr>
              <a:t>(8)</a:t>
            </a:r>
            <a:endParaRPr lang="en-US" dirty="0">
              <a:solidFill>
                <a:schemeClr val="tx1"/>
              </a:solidFill>
            </a:endParaRPr>
          </a:p>
        </p:txBody>
      </p:sp>
      <p:sp>
        <p:nvSpPr>
          <p:cNvPr id="21507" name="Content Placeholder 2"/>
          <p:cNvSpPr>
            <a:spLocks noGrp="1"/>
          </p:cNvSpPr>
          <p:nvPr>
            <p:ph idx="1"/>
          </p:nvPr>
        </p:nvSpPr>
        <p:spPr>
          <a:xfrm>
            <a:off x="152400" y="1447800"/>
            <a:ext cx="8991600" cy="4525963"/>
          </a:xfrm>
        </p:spPr>
        <p:txBody>
          <a:bodyPr/>
          <a:lstStyle/>
          <a:p>
            <a:r>
              <a:rPr lang="zh-TW" altLang="en-US" sz="3000" b="1" dirty="0">
                <a:solidFill>
                  <a:srgbClr val="0070C0"/>
                </a:solidFill>
                <a:latin typeface="新細明體" panose="02020500000000000000" pitchFamily="18" charset="-120"/>
                <a:ea typeface="新細明體" panose="02020500000000000000" pitchFamily="18" charset="-120"/>
              </a:rPr>
              <a:t>有關計劃各項活動的學習時數可參考以下圖表：</a:t>
            </a:r>
          </a:p>
        </p:txBody>
      </p:sp>
      <p:sp>
        <p:nvSpPr>
          <p:cNvPr id="21508"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BDBF97B-E40F-4EAD-B35C-B31E82950DEF}" type="slidenum">
              <a:rPr lang="zh-TW" altLang="en-US" smtClean="0"/>
              <a:pPr eaLnBrk="1" hangingPunct="1">
                <a:defRPr/>
              </a:pPr>
              <a:t>25</a:t>
            </a:fld>
            <a:endParaRPr lang="en-US" altLang="zh-TW"/>
          </a:p>
        </p:txBody>
      </p:sp>
      <p:graphicFrame>
        <p:nvGraphicFramePr>
          <p:cNvPr id="6" name="Table Placeholder 6"/>
          <p:cNvGraphicFramePr>
            <a:graphicFrameLocks/>
          </p:cNvGraphicFramePr>
          <p:nvPr>
            <p:extLst>
              <p:ext uri="{D42A27DB-BD31-4B8C-83A1-F6EECF244321}">
                <p14:modId xmlns:p14="http://schemas.microsoft.com/office/powerpoint/2010/main" val="3006952735"/>
              </p:ext>
            </p:extLst>
          </p:nvPr>
        </p:nvGraphicFramePr>
        <p:xfrm>
          <a:off x="914400" y="2209800"/>
          <a:ext cx="7239000" cy="4027496"/>
        </p:xfrm>
        <a:graphic>
          <a:graphicData uri="http://schemas.openxmlformats.org/drawingml/2006/table">
            <a:tbl>
              <a:tblPr firstRow="1" bandRow="1">
                <a:tableStyleId>{9DCAF9ED-07DC-4A11-8D7F-57B35C25682E}</a:tableStyleId>
              </a:tblPr>
              <a:tblGrid>
                <a:gridCol w="3568522">
                  <a:extLst>
                    <a:ext uri="{9D8B030D-6E8A-4147-A177-3AD203B41FA5}">
                      <a16:colId xmlns:a16="http://schemas.microsoft.com/office/drawing/2014/main" val="20000"/>
                    </a:ext>
                  </a:extLst>
                </a:gridCol>
                <a:gridCol w="3670478">
                  <a:extLst>
                    <a:ext uri="{9D8B030D-6E8A-4147-A177-3AD203B41FA5}">
                      <a16:colId xmlns:a16="http://schemas.microsoft.com/office/drawing/2014/main" val="20001"/>
                    </a:ext>
                  </a:extLst>
                </a:gridCol>
              </a:tblGrid>
              <a:tr h="670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6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活動</a:t>
                      </a:r>
                    </a:p>
                  </a:txBody>
                  <a:tcPr marL="137160" marR="137160" marT="137152" marB="13715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600" b="1" u="none" strike="noStrike" kern="1200" cap="none" normalizeH="0" baseline="0" dirty="0">
                          <a:ln>
                            <a:noFill/>
                          </a:ln>
                          <a:solidFill>
                            <a:schemeClr val="lt1"/>
                          </a:solidFill>
                          <a:effectLst/>
                          <a:latin typeface="Times New Roman" panose="02020603050405020304" pitchFamily="18" charset="0"/>
                          <a:ea typeface="新細明體" panose="02020500000000000000" pitchFamily="18" charset="-120"/>
                          <a:cs typeface="Times New Roman" panose="02020603050405020304" pitchFamily="18" charset="0"/>
                        </a:rPr>
                        <a:t>建議學習時數</a:t>
                      </a:r>
                    </a:p>
                  </a:txBody>
                  <a:tcPr marL="137160" marR="137160" marT="137152" marB="13715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專題培訓 （兩天）</a:t>
                      </a: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12</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實地考察</a:t>
                      </a:r>
                      <a:endPar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6</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endPar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普通話</a:t>
                      </a:r>
                      <a:r>
                        <a:rPr kumimoji="0" lang="zh-CN"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匯演</a:t>
                      </a: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endPar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成果展覽開幕典禮</a:t>
                      </a:r>
                    </a:p>
                  </a:txBody>
                  <a:tcPr marT="45689" marB="45689"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endPar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分享會暨頒獎典禮 </a:t>
                      </a:r>
                    </a:p>
                  </a:txBody>
                  <a:tcPr marT="45689" marB="45689"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endParaRPr kumimoji="0" lang="en-US" altLang="zh-TW" sz="24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59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400" b="1"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總時數</a:t>
                      </a:r>
                    </a:p>
                  </a:txBody>
                  <a:tcPr marT="45689" marB="45689"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2400" b="1"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25</a:t>
                      </a:r>
                      <a:r>
                        <a:rPr kumimoji="0" lang="zh-TW" altLang="en-US" sz="2400" b="1"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小時</a:t>
                      </a:r>
                      <a:endParaRPr kumimoji="0" lang="en-US" altLang="zh-TW" sz="2400" b="1"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3" marB="4569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zh-TW" altLang="en-US"/>
              <a:t>計劃簡介 </a:t>
            </a:r>
            <a:r>
              <a:rPr lang="en-US" altLang="zh-TW"/>
              <a:t>- </a:t>
            </a:r>
            <a:r>
              <a:rPr lang="zh-TW" altLang="en-US"/>
              <a:t>活動時間表</a:t>
            </a:r>
            <a:r>
              <a:rPr lang="en-US" altLang="zh-TW"/>
              <a:t>(1)</a:t>
            </a:r>
            <a:endParaRPr lang="en-US"/>
          </a:p>
        </p:txBody>
      </p:sp>
      <p:sp>
        <p:nvSpPr>
          <p:cNvPr id="22531"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2AF47BAC-102A-42C4-81E7-F22932EB3BBB}" type="slidenum">
              <a:rPr lang="zh-TW" altLang="en-US" smtClean="0"/>
              <a:pPr eaLnBrk="1" hangingPunct="1">
                <a:defRPr/>
              </a:pPr>
              <a:t>26</a:t>
            </a:fld>
            <a:endParaRPr lang="en-US" altLang="zh-TW"/>
          </a:p>
        </p:txBody>
      </p:sp>
      <p:graphicFrame>
        <p:nvGraphicFramePr>
          <p:cNvPr id="7" name="Table Placeholder 6"/>
          <p:cNvGraphicFramePr>
            <a:graphicFrameLocks/>
          </p:cNvGraphicFramePr>
          <p:nvPr>
            <p:extLst>
              <p:ext uri="{D42A27DB-BD31-4B8C-83A1-F6EECF244321}">
                <p14:modId xmlns:p14="http://schemas.microsoft.com/office/powerpoint/2010/main" val="1788043057"/>
              </p:ext>
            </p:extLst>
          </p:nvPr>
        </p:nvGraphicFramePr>
        <p:xfrm>
          <a:off x="457200" y="1371600"/>
          <a:ext cx="8382000" cy="3479800"/>
        </p:xfrm>
        <a:graphic>
          <a:graphicData uri="http://schemas.openxmlformats.org/drawingml/2006/table">
            <a:tbl>
              <a:tblPr firstRow="1" bandRow="1">
                <a:tableStyleId>{9DCAF9ED-07DC-4A11-8D7F-57B35C25682E}</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6075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155" marB="13715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上課地點及形式</a:t>
                      </a:r>
                    </a:p>
                  </a:txBody>
                  <a:tcPr marL="137160" marR="137160" marT="137155" marB="13715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b="1" u="none" strike="noStrike" kern="1200" cap="none" normalizeH="0" baseline="0" dirty="0">
                          <a:ln>
                            <a:noFill/>
                          </a:ln>
                          <a:solidFill>
                            <a:schemeClr val="lt1"/>
                          </a:solidFill>
                          <a:effectLst/>
                          <a:latin typeface="Times New Roman" panose="02020603050405020304" pitchFamily="18" charset="0"/>
                          <a:ea typeface="新細明體" panose="02020500000000000000" pitchFamily="18" charset="-120"/>
                          <a:cs typeface="Times New Roman" panose="02020603050405020304" pitchFamily="18" charset="0"/>
                        </a:rPr>
                        <a:t>課程／事項內容</a:t>
                      </a:r>
                    </a:p>
                  </a:txBody>
                  <a:tcPr marL="137160" marR="137160" marT="137155" marB="13715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656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2019</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12</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14</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日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星期六</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10:30am - 12:00pm</a:t>
                      </a:r>
                    </a:p>
                  </a:txBody>
                  <a:tcPr marL="137160" marR="137160" marT="137155" marB="137155"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教育局九龍塘教育服務中心西座</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樓</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W420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室</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計劃簡介會 </a:t>
                      </a: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4089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2019</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8</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日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星期六</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暫定</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9:30am – 6:00pm</a:t>
                      </a:r>
                      <a:endPar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香港理工大學西九龍校園</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演講廳</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WK-N201</a:t>
                      </a: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Ø"/>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舞台動作及表演技巧專題培訓</a:t>
                      </a:r>
                      <a:endParaRPr lang="en-US" altLang="zh-HK"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劇本創作與賞析專題培訓</a:t>
                      </a:r>
                      <a:endParaRPr lang="en-US" altLang="zh-HK"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285750" indent="-285750">
                        <a:buFont typeface="Wingdings" panose="05000000000000000000" pitchFamily="2" charset="2"/>
                        <a:buChar char="Ø"/>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中國現當代戲劇專題培訓</a:t>
                      </a:r>
                      <a:endParaRPr lang="en-US" altLang="zh-HK"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656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9</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日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星期日</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暫定</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9:30am – 6:00pm</a:t>
                      </a:r>
                      <a:endPar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香港理工大學西九龍校園</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演講廳</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WK-N201</a:t>
                      </a: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Ø"/>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中國傳統戲劇專題培訓</a:t>
                      </a:r>
                      <a:endParaRPr lang="en-US" altLang="zh-TW"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普通話戲劇表演藝術專題培訓</a:t>
                      </a:r>
                      <a:endParaRPr lang="en-US" altLang="zh-TW"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rPr>
                        <a:t>普通話發音及說話技巧專題培訓</a:t>
                      </a:r>
                      <a:endParaRPr lang="en-US" altLang="zh-HK" sz="1600" kern="1200" dirty="0">
                        <a:solidFill>
                          <a:schemeClr val="dk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4" marB="4569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2050" name="Picture 2" descr="圖像裡可能有2 個人、大家站著">
            <a:extLst>
              <a:ext uri="{FF2B5EF4-FFF2-40B4-BE49-F238E27FC236}">
                <a16:creationId xmlns:a16="http://schemas.microsoft.com/office/drawing/2014/main" id="{69AB1216-8B80-4831-AD82-1C64FF98C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3133" y="5067882"/>
            <a:ext cx="2175239" cy="14501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圖像裡可能有13 個人、大家坐著和室內">
            <a:extLst>
              <a:ext uri="{FF2B5EF4-FFF2-40B4-BE49-F238E27FC236}">
                <a16:creationId xmlns:a16="http://schemas.microsoft.com/office/drawing/2014/main" id="{5B2ADAD6-745C-4509-BB5B-2FF5AAC0FD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00000">
            <a:off x="676549" y="5173743"/>
            <a:ext cx="2214000" cy="147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圖像裡可能有5 個人、大家坐著">
            <a:extLst>
              <a:ext uri="{FF2B5EF4-FFF2-40B4-BE49-F238E27FC236}">
                <a16:creationId xmlns:a16="http://schemas.microsoft.com/office/drawing/2014/main" id="{8E71B546-011C-4F2F-946C-3384869D9F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0" y="5117305"/>
            <a:ext cx="2247900" cy="1498600"/>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itle 1"/>
          <p:cNvSpPr>
            <a:spLocks noGrp="1"/>
          </p:cNvSpPr>
          <p:nvPr>
            <p:ph type="title"/>
          </p:nvPr>
        </p:nvSpPr>
        <p:spPr/>
        <p:txBody>
          <a:bodyPr/>
          <a:lstStyle/>
          <a:p>
            <a:r>
              <a:rPr lang="zh-TW" altLang="en-US" dirty="0">
                <a:solidFill>
                  <a:schemeClr val="tx1"/>
                </a:solidFill>
              </a:rPr>
              <a:t>計劃簡介 </a:t>
            </a:r>
            <a:r>
              <a:rPr lang="en-US" altLang="zh-TW" dirty="0">
                <a:solidFill>
                  <a:schemeClr val="tx1"/>
                </a:solidFill>
              </a:rPr>
              <a:t>- </a:t>
            </a:r>
            <a:r>
              <a:rPr lang="zh-TW" altLang="en-US" dirty="0">
                <a:solidFill>
                  <a:schemeClr val="tx1"/>
                </a:solidFill>
              </a:rPr>
              <a:t>活動時間表</a:t>
            </a:r>
            <a:r>
              <a:rPr lang="en-US" altLang="zh-TW" dirty="0">
                <a:solidFill>
                  <a:schemeClr val="tx1"/>
                </a:solidFill>
              </a:rPr>
              <a:t>(2)</a:t>
            </a:r>
            <a:endParaRPr lang="en-US" dirty="0">
              <a:solidFill>
                <a:schemeClr val="tx1"/>
              </a:solidFill>
            </a:endParaRPr>
          </a:p>
        </p:txBody>
      </p:sp>
      <p:sp>
        <p:nvSpPr>
          <p:cNvPr id="2356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9FE4108-7BB2-4098-AAC4-A86B57788CEA}" type="slidenum">
              <a:rPr lang="zh-TW" altLang="en-US" smtClean="0">
                <a:solidFill>
                  <a:srgbClr val="FF0000"/>
                </a:solidFill>
              </a:rPr>
              <a:pPr eaLnBrk="1" hangingPunct="1">
                <a:defRPr/>
              </a:pPr>
              <a:t>27</a:t>
            </a:fld>
            <a:endParaRPr lang="en-US" altLang="zh-TW">
              <a:solidFill>
                <a:srgbClr val="FF0000"/>
              </a:solidFill>
            </a:endParaRPr>
          </a:p>
        </p:txBody>
      </p:sp>
      <p:graphicFrame>
        <p:nvGraphicFramePr>
          <p:cNvPr id="5" name="Table Placeholder 6"/>
          <p:cNvGraphicFramePr>
            <a:graphicFrameLocks/>
          </p:cNvGraphicFramePr>
          <p:nvPr>
            <p:extLst>
              <p:ext uri="{D42A27DB-BD31-4B8C-83A1-F6EECF244321}">
                <p14:modId xmlns:p14="http://schemas.microsoft.com/office/powerpoint/2010/main" val="2883991868"/>
              </p:ext>
            </p:extLst>
          </p:nvPr>
        </p:nvGraphicFramePr>
        <p:xfrm>
          <a:off x="457200" y="1265770"/>
          <a:ext cx="8077200" cy="2346088"/>
        </p:xfrm>
        <a:graphic>
          <a:graphicData uri="http://schemas.openxmlformats.org/drawingml/2006/table">
            <a:tbl>
              <a:tblPr firstRow="1" bandRow="1">
                <a:tableStyleId>{9DCAF9ED-07DC-4A11-8D7F-57B35C25682E}</a:tableStyleId>
              </a:tblPr>
              <a:tblGrid>
                <a:gridCol w="3926417">
                  <a:extLst>
                    <a:ext uri="{9D8B030D-6E8A-4147-A177-3AD203B41FA5}">
                      <a16:colId xmlns:a16="http://schemas.microsoft.com/office/drawing/2014/main" val="20000"/>
                    </a:ext>
                  </a:extLst>
                </a:gridCol>
                <a:gridCol w="4150783">
                  <a:extLst>
                    <a:ext uri="{9D8B030D-6E8A-4147-A177-3AD203B41FA5}">
                      <a16:colId xmlns:a16="http://schemas.microsoft.com/office/drawing/2014/main" val="20001"/>
                    </a:ext>
                  </a:extLst>
                </a:gridCol>
              </a:tblGrid>
              <a:tr h="865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212" marB="13721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上課地點及形式</a:t>
                      </a:r>
                    </a:p>
                  </a:txBody>
                  <a:tcPr marL="137160" marR="137160" marT="137212" marB="13721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480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r>
                        <a:rPr kumimoji="0" lang="en-US" altLang="zh-CN"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13" marB="4571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實地考察四</a:t>
                      </a:r>
                      <a:r>
                        <a:rPr kumimoji="0" lang="zh-CN"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個</a:t>
                      </a:r>
                      <a:r>
                        <a:rPr kumimoji="0" lang="zh-TW"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與</a:t>
                      </a:r>
                      <a:r>
                        <a:rPr kumimoji="0" lang="zh-CN"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戲劇藝術文化</a:t>
                      </a:r>
                      <a:r>
                        <a:rPr kumimoji="0" lang="zh-TW"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有關</a:t>
                      </a:r>
                      <a:r>
                        <a:rPr kumimoji="0" lang="zh-CN"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的</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場地 及 機構</a:t>
                      </a:r>
                      <a:r>
                        <a:rPr lang="en-US" altLang="zh-CN" sz="1050" dirty="0">
                          <a:latin typeface="Times New Roman" panose="02020603050405020304" pitchFamily="18" charset="0"/>
                          <a:ea typeface="新細明體" panose="02020500000000000000" pitchFamily="18" charset="-120"/>
                          <a:cs typeface="Times New Roman" panose="02020603050405020304" pitchFamily="18" charset="0"/>
                        </a:rPr>
                        <a:t>【</a:t>
                      </a:r>
                      <a:r>
                        <a:rPr lang="zh-CN" altLang="en-US" sz="1050" dirty="0">
                          <a:latin typeface="Times New Roman" panose="02020603050405020304" pitchFamily="18" charset="0"/>
                          <a:ea typeface="新細明體" panose="02020500000000000000" pitchFamily="18" charset="-120"/>
                          <a:cs typeface="Times New Roman" panose="02020603050405020304" pitchFamily="18" charset="0"/>
                        </a:rPr>
                        <a:t>註</a:t>
                      </a:r>
                      <a:r>
                        <a:rPr lang="en-US" altLang="zh-CN" sz="1050" dirty="0">
                          <a:latin typeface="Times New Roman" panose="02020603050405020304" pitchFamily="18" charset="0"/>
                          <a:ea typeface="新細明體" panose="02020500000000000000" pitchFamily="18" charset="-120"/>
                          <a:cs typeface="Times New Roman" panose="02020603050405020304" pitchFamily="18" charset="0"/>
                        </a:rPr>
                        <a:t>1】</a:t>
                      </a:r>
                      <a:endParaRPr kumimoji="0" lang="en-US" altLang="zh-TW" sz="16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33" marB="4573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026" name="Picture 2" descr="C:\Users\hkmacau\Desktop\250px-Hong_Kong_Academy_for_Performing_Arts_Recep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9482">
            <a:off x="4613509" y="5037907"/>
            <a:ext cx="2201406" cy="165545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27" name="Picture 3" descr="C:\Users\hkmacau\Desktop\201110262104183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58828">
            <a:off x="725435" y="5020341"/>
            <a:ext cx="2478020" cy="176214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28" name="Picture 4" descr="C:\Users\hkmacau\Desktop\hkjc-130-story-art-apa-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70311">
            <a:off x="6316161" y="4306689"/>
            <a:ext cx="2286030" cy="192026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3830167"/>
            <a:ext cx="6248401" cy="276999"/>
          </a:xfrm>
          <a:prstGeom prst="rect">
            <a:avLst/>
          </a:prstGeom>
          <a:noFill/>
        </p:spPr>
        <p:txBody>
          <a:bodyPr wrap="square" rtlCol="0">
            <a:spAutoFit/>
          </a:bodyPr>
          <a:lstStyle/>
          <a:p>
            <a:r>
              <a:rPr lang="en-US" altLang="zh-CN" sz="1200" dirty="0">
                <a:latin typeface="微軟正黑體" panose="020B0604030504040204" pitchFamily="34" charset="-120"/>
                <a:ea typeface="微軟正黑體" panose="020B0604030504040204" pitchFamily="34" charset="-120"/>
              </a:rPr>
              <a:t>【</a:t>
            </a:r>
            <a:r>
              <a:rPr lang="zh-CN" altLang="en-US" sz="1200" dirty="0">
                <a:latin typeface="微軟正黑體" panose="020B0604030504040204" pitchFamily="34" charset="-120"/>
                <a:ea typeface="微軟正黑體" panose="020B0604030504040204" pitchFamily="34" charset="-120"/>
              </a:rPr>
              <a:t>註</a:t>
            </a:r>
            <a:r>
              <a:rPr lang="en-US" altLang="zh-CN" sz="1200" dirty="0">
                <a:latin typeface="微軟正黑體" panose="020B0604030504040204" pitchFamily="34" charset="-120"/>
                <a:ea typeface="微軟正黑體" panose="020B0604030504040204" pitchFamily="34" charset="-120"/>
              </a:rPr>
              <a:t>1】</a:t>
            </a:r>
            <a:r>
              <a:rPr lang="zh-CN" altLang="en-US" sz="1200" dirty="0">
                <a:latin typeface="微軟正黑體" panose="020B0604030504040204" pitchFamily="34" charset="-120"/>
                <a:ea typeface="微軟正黑體" panose="020B0604030504040204" pitchFamily="34" charset="-120"/>
              </a:rPr>
              <a:t>實際考察安排將按照合作機構的要求做出適當的調整</a:t>
            </a:r>
            <a:r>
              <a:rPr lang="zh-TW" altLang="en-US" sz="1200" dirty="0">
                <a:latin typeface="微軟正黑體" panose="020B0604030504040204" pitchFamily="34" charset="-120"/>
                <a:ea typeface="微軟正黑體" panose="020B0604030504040204" pitchFamily="34" charset="-120"/>
              </a:rPr>
              <a:t>，具體安排將於</a:t>
            </a:r>
            <a:r>
              <a:rPr lang="en-US" altLang="zh-TW" sz="1200" dirty="0">
                <a:latin typeface="微軟正黑體" panose="020B0604030504040204" pitchFamily="34" charset="-120"/>
                <a:ea typeface="微軟正黑體" panose="020B0604030504040204" pitchFamily="34" charset="-120"/>
              </a:rPr>
              <a:t>1</a:t>
            </a:r>
            <a:r>
              <a:rPr lang="zh-TW" altLang="en-US" sz="1200" dirty="0">
                <a:latin typeface="微軟正黑體" panose="020B0604030504040204" pitchFamily="34" charset="-120"/>
                <a:ea typeface="微軟正黑體" panose="020B0604030504040204" pitchFamily="34" charset="-120"/>
              </a:rPr>
              <a:t>月</a:t>
            </a:r>
            <a:r>
              <a:rPr lang="zh-CN" altLang="en-US" sz="1200" dirty="0">
                <a:latin typeface="微軟正黑體" panose="020B0604030504040204" pitchFamily="34" charset="-120"/>
                <a:ea typeface="微軟正黑體" panose="020B0604030504040204" pitchFamily="34" charset="-120"/>
              </a:rPr>
              <a:t>內</a:t>
            </a:r>
            <a:r>
              <a:rPr lang="zh-TW" altLang="en-US" sz="1200" dirty="0">
                <a:latin typeface="微軟正黑體" panose="020B0604030504040204" pitchFamily="34" charset="-120"/>
                <a:ea typeface="微軟正黑體" panose="020B0604030504040204" pitchFamily="34" charset="-120"/>
              </a:rPr>
              <a:t>公佈</a:t>
            </a:r>
            <a:r>
              <a:rPr lang="zh-CN" altLang="en-US" sz="1200" dirty="0">
                <a:latin typeface="微軟正黑體" panose="020B0604030504040204" pitchFamily="34" charset="-120"/>
                <a:ea typeface="微軟正黑體" panose="020B0604030504040204" pitchFamily="34" charset="-120"/>
              </a:rPr>
              <a:t>。</a:t>
            </a:r>
            <a:endParaRPr lang="en-US" sz="1200" dirty="0">
              <a:latin typeface="微軟正黑體" panose="020B0604030504040204" pitchFamily="34" charset="-120"/>
              <a:ea typeface="微軟正黑體" panose="020B0604030504040204" pitchFamily="34" charset="-120"/>
            </a:endParaRPr>
          </a:p>
        </p:txBody>
      </p:sp>
      <p:pic>
        <p:nvPicPr>
          <p:cNvPr id="3" name="Picture 2" descr="C:\Users\hkmacau\Desktop\HK_薄扶林_139_PFL_Road_伯大尼修道院_Béthanie_香港演藝學院_HKAPA_The_Academy's_Landmark_Heritage_Campus_name_sign_Open_Day_March_2017_IX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457924">
            <a:off x="222713" y="4406066"/>
            <a:ext cx="1795738" cy="11995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 name="Picture 3" descr="C:\Users\hkmacau\Desktop\museum-of-bethani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1286418">
            <a:off x="3000022" y="4581117"/>
            <a:ext cx="2182660" cy="163699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itle 1"/>
          <p:cNvSpPr>
            <a:spLocks noGrp="1"/>
          </p:cNvSpPr>
          <p:nvPr>
            <p:ph type="title"/>
          </p:nvPr>
        </p:nvSpPr>
        <p:spPr/>
        <p:txBody>
          <a:bodyPr/>
          <a:lstStyle/>
          <a:p>
            <a:r>
              <a:rPr lang="zh-TW" altLang="en-US" dirty="0">
                <a:solidFill>
                  <a:schemeClr val="tx1"/>
                </a:solidFill>
              </a:rPr>
              <a:t>計劃簡介 </a:t>
            </a:r>
            <a:r>
              <a:rPr lang="en-US" altLang="zh-TW" dirty="0">
                <a:solidFill>
                  <a:schemeClr val="tx1"/>
                </a:solidFill>
              </a:rPr>
              <a:t>- </a:t>
            </a:r>
            <a:r>
              <a:rPr lang="zh-TW" altLang="en-US" dirty="0">
                <a:solidFill>
                  <a:schemeClr val="tx1"/>
                </a:solidFill>
              </a:rPr>
              <a:t>活動時間表</a:t>
            </a:r>
            <a:r>
              <a:rPr lang="en-US" altLang="zh-TW" dirty="0">
                <a:solidFill>
                  <a:schemeClr val="tx1"/>
                </a:solidFill>
              </a:rPr>
              <a:t>(3)</a:t>
            </a:r>
            <a:endParaRPr lang="en-US" dirty="0">
              <a:solidFill>
                <a:schemeClr val="tx1"/>
              </a:solidFill>
            </a:endParaRPr>
          </a:p>
        </p:txBody>
      </p:sp>
      <p:sp>
        <p:nvSpPr>
          <p:cNvPr id="24583"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5F95C13-8586-48C4-8989-2004FCAC1277}" type="slidenum">
              <a:rPr lang="zh-TW" altLang="en-US" smtClean="0"/>
              <a:pPr eaLnBrk="1" hangingPunct="1">
                <a:defRPr/>
              </a:pPr>
              <a:t>28</a:t>
            </a:fld>
            <a:endParaRPr lang="en-US" altLang="zh-TW"/>
          </a:p>
        </p:txBody>
      </p:sp>
      <p:graphicFrame>
        <p:nvGraphicFramePr>
          <p:cNvPr id="15" name="Table Placeholder 6"/>
          <p:cNvGraphicFramePr>
            <a:graphicFrameLocks/>
          </p:cNvGraphicFramePr>
          <p:nvPr>
            <p:extLst>
              <p:ext uri="{D42A27DB-BD31-4B8C-83A1-F6EECF244321}">
                <p14:modId xmlns:p14="http://schemas.microsoft.com/office/powerpoint/2010/main" val="2669475592"/>
              </p:ext>
            </p:extLst>
          </p:nvPr>
        </p:nvGraphicFramePr>
        <p:xfrm>
          <a:off x="457200" y="1371600"/>
          <a:ext cx="8229600" cy="2659612"/>
        </p:xfrm>
        <a:graphic>
          <a:graphicData uri="http://schemas.openxmlformats.org/drawingml/2006/table">
            <a:tbl>
              <a:tblPr firstRow="1" bandRow="1">
                <a:tableStyleId>{9DCAF9ED-07DC-4A11-8D7F-57B35C25682E}</a:tableStyleId>
              </a:tblPr>
              <a:tblGrid>
                <a:gridCol w="40005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7637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212" marB="13721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上課地點及形式</a:t>
                      </a:r>
                    </a:p>
                  </a:txBody>
                  <a:tcPr marL="137160" marR="137160" marT="137212" marB="137212"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650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r>
                        <a:rPr kumimoji="0" lang="en-US" altLang="zh-CN"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33" marB="4573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defRPr/>
                      </a:pPr>
                      <a:r>
                        <a:rPr kumimoji="0" lang="zh-TW" altLang="en-US" sz="1600" b="0" i="0" u="none" strike="noStrike" kern="1200" cap="none" normalizeH="0" baseline="0" dirty="0">
                          <a:ln>
                            <a:noFill/>
                          </a:ln>
                          <a:solidFill>
                            <a:schemeClr val="tx1"/>
                          </a:solidFill>
                          <a:effectLst/>
                          <a:latin typeface="新細明體" panose="02020500000000000000" pitchFamily="18" charset="-120"/>
                          <a:ea typeface="新細明體" panose="02020500000000000000" pitchFamily="18" charset="-120"/>
                          <a:cs typeface="Times New Roman" panose="02020603050405020304" pitchFamily="18" charset="0"/>
                        </a:rPr>
                        <a:t>地點（以下其中</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600" b="0" i="0" u="none" strike="noStrike" kern="1200" cap="none" normalizeH="0" baseline="0" dirty="0">
                          <a:ln>
                            <a:noFill/>
                          </a:ln>
                          <a:solidFill>
                            <a:schemeClr val="tx1"/>
                          </a:solidFill>
                          <a:effectLst/>
                          <a:latin typeface="新細明體" panose="02020500000000000000" pitchFamily="18" charset="-120"/>
                          <a:ea typeface="新細明體" panose="02020500000000000000" pitchFamily="18" charset="-120"/>
                          <a:cs typeface="Times New Roman" panose="02020603050405020304" pitchFamily="18" charset="0"/>
                        </a:rPr>
                        <a:t>個）：</a:t>
                      </a:r>
                      <a:endParaRPr kumimoji="0" lang="en-US" altLang="zh-TW" sz="1600" b="0" i="0" u="none" strike="noStrike" kern="1200" cap="none" normalizeH="0" baseline="0" dirty="0">
                        <a:ln>
                          <a:noFill/>
                        </a:ln>
                        <a:solidFill>
                          <a:schemeClr val="tx1"/>
                        </a:solidFill>
                        <a:effectLst/>
                        <a:latin typeface="新細明體" panose="02020500000000000000" pitchFamily="18" charset="-120"/>
                        <a:ea typeface="新細明體" panose="02020500000000000000" pitchFamily="18" charset="-120"/>
                        <a:cs typeface="Times New Roman" panose="02020603050405020304" pitchFamily="18" charset="0"/>
                      </a:endParaRPr>
                    </a:p>
                    <a:p>
                      <a:pPr marL="0" marR="0" lvl="0" indent="0" algn="ctr" defTabSz="914400" rtl="0" eaLnBrk="1" fontAlgn="base" latinLnBrk="0" hangingPunct="1">
                        <a:lnSpc>
                          <a:spcPct val="150000"/>
                        </a:lnSpc>
                        <a:spcBef>
                          <a:spcPct val="20000"/>
                        </a:spcBef>
                        <a:spcAft>
                          <a:spcPct val="0"/>
                        </a:spcAft>
                        <a:buClrTx/>
                        <a:buSzTx/>
                        <a:buFontTx/>
                        <a:buNone/>
                        <a:tabLst/>
                        <a:defRPr/>
                      </a:pPr>
                      <a:r>
                        <a:rPr lang="zh-TW" altLang="zh-HK" sz="1600" b="0" kern="1200" dirty="0">
                          <a:solidFill>
                            <a:schemeClr val="dk1"/>
                          </a:solidFill>
                          <a:effectLst/>
                          <a:latin typeface="新細明體" panose="02020500000000000000" pitchFamily="18" charset="-120"/>
                          <a:ea typeface="新細明體" panose="02020500000000000000" pitchFamily="18" charset="-120"/>
                          <a:cs typeface="+mn-cs"/>
                        </a:rPr>
                        <a:t>鳳凰衛視、香港電台、香港演藝學院、香港電影學院、香港電影資料館、新域劇團、香港戲劇學會及香港理工大學蔣震劇院</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33" marB="45733"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0" name="Picture 8" descr="C:\Users\hkmacau\Desktop\10442347_734414016606567_6738240446280338633_n.jpg">
            <a:extLst>
              <a:ext uri="{FF2B5EF4-FFF2-40B4-BE49-F238E27FC236}">
                <a16:creationId xmlns:a16="http://schemas.microsoft.com/office/drawing/2014/main" id="{984356A0-A286-4C49-8C0F-6A5729E7EB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965897">
            <a:off x="439886" y="4114493"/>
            <a:ext cx="1941580" cy="129438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1" name="Picture 2" descr="C:\Users\hkmacau\Desktop\1.3.4.5-Hong-Kong-Film-Archive_03.jpg">
            <a:extLst>
              <a:ext uri="{FF2B5EF4-FFF2-40B4-BE49-F238E27FC236}">
                <a16:creationId xmlns:a16="http://schemas.microsoft.com/office/drawing/2014/main" id="{79658751-B0DD-4967-8A62-019A58F162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794076">
            <a:off x="477131" y="5600108"/>
            <a:ext cx="2064459" cy="10322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2" name="Picture 5" descr="C:\Users\hkmacau\Desktop\10620383_734079996639969_7451003198150449545_o.jpg">
            <a:extLst>
              <a:ext uri="{FF2B5EF4-FFF2-40B4-BE49-F238E27FC236}">
                <a16:creationId xmlns:a16="http://schemas.microsoft.com/office/drawing/2014/main" id="{22F599BC-0566-4929-A489-CD5F22D559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908313">
            <a:off x="3200864" y="4238006"/>
            <a:ext cx="1562780" cy="10415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3" name="Picture 3" descr="C:\Users\hkmacau\Desktop\p201104010251_photo_1025766_215l.jpg">
            <a:extLst>
              <a:ext uri="{FF2B5EF4-FFF2-40B4-BE49-F238E27FC236}">
                <a16:creationId xmlns:a16="http://schemas.microsoft.com/office/drawing/2014/main" id="{B3C96F41-581A-4C8D-B48C-9489FE77CD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0144" y="5486400"/>
            <a:ext cx="1669226" cy="124774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4" name="Picture 6" descr="C:\Users\hkmacau\Desktop\10620383_734079999973302_7222830055357946651_o.jpg">
            <a:extLst>
              <a:ext uri="{FF2B5EF4-FFF2-40B4-BE49-F238E27FC236}">
                <a16:creationId xmlns:a16="http://schemas.microsoft.com/office/drawing/2014/main" id="{FA1ADDEF-A4DA-4C5A-8F53-88F19BE952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50689">
            <a:off x="6252042" y="4216266"/>
            <a:ext cx="2010495" cy="134000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6" name="Picture 4" descr="C:\Users\hkmacau\Desktop\img_2a.jpg">
            <a:extLst>
              <a:ext uri="{FF2B5EF4-FFF2-40B4-BE49-F238E27FC236}">
                <a16:creationId xmlns:a16="http://schemas.microsoft.com/office/drawing/2014/main" id="{26303CEE-4445-4CEA-9EE6-83D8226A58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47393">
            <a:off x="5418512" y="5683200"/>
            <a:ext cx="2529193" cy="102841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581399"/>
            <a:ext cx="1709840" cy="2554501"/>
          </a:xfrm>
          <a:prstGeom prst="rect">
            <a:avLst/>
          </a:prstGeom>
          <a:ln>
            <a:noFill/>
          </a:ln>
          <a:effectLst>
            <a:softEdge rad="11250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3581400"/>
            <a:ext cx="1258054" cy="1879532"/>
          </a:xfrm>
          <a:prstGeom prst="rect">
            <a:avLst/>
          </a:prstGeom>
          <a:ln>
            <a:noFill/>
          </a:ln>
          <a:effectLst>
            <a:softEdge rad="112500"/>
          </a:effectLst>
        </p:spPr>
      </p:pic>
      <p:sp>
        <p:nvSpPr>
          <p:cNvPr id="26629" name="Title 1"/>
          <p:cNvSpPr>
            <a:spLocks noGrp="1"/>
          </p:cNvSpPr>
          <p:nvPr>
            <p:ph type="title"/>
          </p:nvPr>
        </p:nvSpPr>
        <p:spPr/>
        <p:txBody>
          <a:bodyPr/>
          <a:lstStyle/>
          <a:p>
            <a:r>
              <a:rPr lang="zh-TW" altLang="en-US"/>
              <a:t>計劃簡介 </a:t>
            </a:r>
            <a:r>
              <a:rPr lang="en-US" altLang="zh-TW"/>
              <a:t>- </a:t>
            </a:r>
            <a:r>
              <a:rPr lang="zh-TW" altLang="en-US"/>
              <a:t>活動時間表</a:t>
            </a:r>
            <a:r>
              <a:rPr lang="en-US" altLang="zh-TW"/>
              <a:t>(5)</a:t>
            </a:r>
            <a:endParaRPr lang="en-US"/>
          </a:p>
        </p:txBody>
      </p:sp>
      <p:sp>
        <p:nvSpPr>
          <p:cNvPr id="2663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2FA6A7A-D1D0-4C14-B1C8-751F39391BE7}" type="slidenum">
              <a:rPr lang="zh-TW" altLang="en-US" smtClean="0"/>
              <a:pPr eaLnBrk="1" hangingPunct="1">
                <a:defRPr/>
              </a:pPr>
              <a:t>29</a:t>
            </a:fld>
            <a:endParaRPr lang="en-US" altLang="zh-TW"/>
          </a:p>
        </p:txBody>
      </p:sp>
      <p:graphicFrame>
        <p:nvGraphicFramePr>
          <p:cNvPr id="5" name="Table Placeholder 6"/>
          <p:cNvGraphicFramePr>
            <a:graphicFrameLocks/>
          </p:cNvGraphicFramePr>
          <p:nvPr>
            <p:extLst>
              <p:ext uri="{D42A27DB-BD31-4B8C-83A1-F6EECF244321}">
                <p14:modId xmlns:p14="http://schemas.microsoft.com/office/powerpoint/2010/main" val="244952594"/>
              </p:ext>
            </p:extLst>
          </p:nvPr>
        </p:nvGraphicFramePr>
        <p:xfrm>
          <a:off x="457200" y="1371600"/>
          <a:ext cx="8229600" cy="2133600"/>
        </p:xfrm>
        <a:graphic>
          <a:graphicData uri="http://schemas.openxmlformats.org/drawingml/2006/table">
            <a:tbl>
              <a:tblPr firstRow="1" bandRow="1">
                <a:tableStyleId>{9DCAF9ED-07DC-4A11-8D7F-57B35C25682E}</a:tableStyleId>
              </a:tblPr>
              <a:tblGrid>
                <a:gridCol w="2667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上課地點及形式</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b="1" u="none" strike="noStrike" kern="1200" cap="none" normalizeH="0" baseline="0" dirty="0">
                          <a:ln>
                            <a:noFill/>
                          </a:ln>
                          <a:solidFill>
                            <a:schemeClr val="lt1"/>
                          </a:solidFill>
                          <a:effectLst/>
                          <a:latin typeface="Times New Roman" panose="02020603050405020304" pitchFamily="18" charset="0"/>
                          <a:ea typeface="新細明體" panose="02020500000000000000" pitchFamily="18" charset="-120"/>
                          <a:cs typeface="Times New Roman" panose="02020603050405020304" pitchFamily="18" charset="0"/>
                        </a:rPr>
                        <a:t>課程／事項內容</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924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2-4</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 </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籌備普通話</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匯演</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參加隊伍分組搜集資料，預備及排練普通話</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匯演 </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5-8</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香港理工大學蔣震劇院</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普通話</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匯演及拍攝宣傳短片</a:t>
                      </a:r>
                    </a:p>
                  </a:txBody>
                  <a:tcPr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0" y="3980482"/>
            <a:ext cx="1053430" cy="1573824"/>
          </a:xfrm>
          <a:prstGeom prst="rect">
            <a:avLst/>
          </a:prstGeom>
          <a:ln>
            <a:noFill/>
          </a:ln>
          <a:effectLst>
            <a:softEdge rad="112500"/>
          </a:effectLst>
        </p:spPr>
      </p:pic>
      <p:pic>
        <p:nvPicPr>
          <p:cNvPr id="5122" name="Picture 2" descr="圖像中可能有6 人、微笑的人、大家站著">
            <a:extLst>
              <a:ext uri="{FF2B5EF4-FFF2-40B4-BE49-F238E27FC236}">
                <a16:creationId xmlns:a16="http://schemas.microsoft.com/office/drawing/2014/main" id="{E7267A4C-00A8-46BF-BB29-5C3BA728F0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5397514"/>
            <a:ext cx="1967542" cy="1313061"/>
          </a:xfrm>
          <a:prstGeom prst="rect">
            <a:avLst/>
          </a:prstGeom>
          <a:noFill/>
          <a:scene3d>
            <a:camera prst="orthographicFront">
              <a:rot lat="0" lon="0" rev="300000"/>
            </a:camera>
            <a:lightRig rig="threePt" dir="t"/>
          </a:scene3d>
          <a:extLst>
            <a:ext uri="{909E8E84-426E-40DD-AFC4-6F175D3DCCD1}">
              <a14:hiddenFill xmlns:a14="http://schemas.microsoft.com/office/drawing/2010/main">
                <a:solidFill>
                  <a:srgbClr val="FFFFFF"/>
                </a:solidFill>
              </a14:hiddenFill>
            </a:ext>
          </a:extLst>
        </p:spPr>
      </p:pic>
      <p:pic>
        <p:nvPicPr>
          <p:cNvPr id="5124" name="Picture 4" descr="圖像中可能有2 人、大家坐著、鞋子和室內">
            <a:extLst>
              <a:ext uri="{FF2B5EF4-FFF2-40B4-BE49-F238E27FC236}">
                <a16:creationId xmlns:a16="http://schemas.microsoft.com/office/drawing/2014/main" id="{5ACE744F-581C-4D98-BBE8-57F78D9938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8253" y="5364936"/>
            <a:ext cx="1967542" cy="1313061"/>
          </a:xfrm>
          <a:prstGeom prst="rect">
            <a:avLst/>
          </a:prstGeom>
          <a:noFill/>
          <a:scene3d>
            <a:camera prst="orthographicFront">
              <a:rot lat="0" lon="0" rev="21299999"/>
            </a:camera>
            <a:lightRig rig="threePt" dir="t"/>
          </a:scene3d>
          <a:extLst>
            <a:ext uri="{909E8E84-426E-40DD-AFC4-6F175D3DCCD1}">
              <a14:hiddenFill xmlns:a14="http://schemas.microsoft.com/office/drawing/2010/main">
                <a:solidFill>
                  <a:srgbClr val="FFFFFF"/>
                </a:solidFill>
              </a14:hiddenFill>
            </a:ext>
          </a:extLst>
        </p:spPr>
      </p:pic>
      <p:pic>
        <p:nvPicPr>
          <p:cNvPr id="5126" name="Picture 6" descr="圖像中可能有2 人、大家坐著、表格和室內">
            <a:extLst>
              <a:ext uri="{FF2B5EF4-FFF2-40B4-BE49-F238E27FC236}">
                <a16:creationId xmlns:a16="http://schemas.microsoft.com/office/drawing/2014/main" id="{F2102918-08EC-4D6C-957D-3F6AB2BF95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1763" y="3857665"/>
            <a:ext cx="2080473" cy="1388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TW" altLang="en-US" dirty="0">
                <a:latin typeface="Times New Roman" panose="02020603050405020304" pitchFamily="18" charset="0"/>
                <a:ea typeface="PMingLiU" panose="02020500000000000000" pitchFamily="18" charset="-120"/>
                <a:cs typeface="Times New Roman" panose="02020603050405020304" pitchFamily="18" charset="0"/>
              </a:rPr>
              <a:t>計劃工作小組成員 </a:t>
            </a:r>
            <a:r>
              <a:rPr lang="en-US" altLang="zh-TW" dirty="0">
                <a:latin typeface="Times New Roman" panose="02020603050405020304" pitchFamily="18" charset="0"/>
                <a:ea typeface="PMingLiU" panose="02020500000000000000" pitchFamily="18" charset="-120"/>
                <a:cs typeface="Times New Roman" panose="02020603050405020304" pitchFamily="18" charset="0"/>
              </a:rPr>
              <a:t>(1)</a:t>
            </a:r>
          </a:p>
        </p:txBody>
      </p:sp>
      <p:sp>
        <p:nvSpPr>
          <p:cNvPr id="5123"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8350B9C-88CC-4798-8A3D-340C1A529FB0}" type="slidenum">
              <a:rPr lang="zh-TW" altLang="en-US" smtClean="0">
                <a:latin typeface="Times New Roman" panose="02020603050405020304" pitchFamily="18" charset="0"/>
                <a:ea typeface="PMingLiU" panose="02020500000000000000" pitchFamily="18" charset="-120"/>
                <a:cs typeface="Times New Roman" panose="02020603050405020304" pitchFamily="18" charset="0"/>
              </a:rPr>
              <a:pPr eaLnBrk="1" hangingPunct="1">
                <a:defRPr/>
              </a:pPr>
              <a:t>3</a:t>
            </a:fld>
            <a:endParaRPr lang="en-US" altLang="zh-TW">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5127" name="Rectangle 63"/>
          <p:cNvSpPr>
            <a:spLocks noChangeArrowheads="1"/>
          </p:cNvSpPr>
          <p:nvPr/>
        </p:nvSpPr>
        <p:spPr bwMode="auto">
          <a:xfrm>
            <a:off x="2362200" y="1953197"/>
            <a:ext cx="568631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spcBef>
                <a:spcPct val="20000"/>
              </a:spcBef>
            </a:pPr>
            <a:r>
              <a:rPr lang="zh-TW" altLang="en-US" sz="2400" dirty="0">
                <a:latin typeface="Times New Roman" panose="02020603050405020304" pitchFamily="18" charset="0"/>
                <a:ea typeface="PMingLiU" panose="02020500000000000000" pitchFamily="18" charset="-120"/>
                <a:cs typeface="Times New Roman" panose="02020603050405020304" pitchFamily="18" charset="0"/>
              </a:rPr>
              <a:t>梁德榮博士 </a:t>
            </a: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a:t>
            </a:r>
            <a:r>
              <a:rPr lang="en-US" altLang="zh-TW" sz="2400" dirty="0" err="1">
                <a:latin typeface="Times New Roman" panose="02020603050405020304" pitchFamily="18" charset="0"/>
                <a:ea typeface="PMingLiU" panose="02020500000000000000" pitchFamily="18" charset="-120"/>
                <a:cs typeface="Times New Roman" panose="02020603050405020304" pitchFamily="18" charset="0"/>
              </a:rPr>
              <a:t>Dr</a:t>
            </a: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 LEUNG, Simon </a:t>
            </a:r>
            <a:r>
              <a:rPr lang="en-US" altLang="zh-TW" sz="2400" dirty="0" err="1">
                <a:latin typeface="Times New Roman" panose="02020603050405020304" pitchFamily="18" charset="0"/>
                <a:ea typeface="PMingLiU" panose="02020500000000000000" pitchFamily="18" charset="-120"/>
                <a:cs typeface="Times New Roman" panose="02020603050405020304" pitchFamily="18" charset="0"/>
              </a:rPr>
              <a:t>Tak</a:t>
            </a: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-wing)</a:t>
            </a:r>
          </a:p>
          <a:p>
            <a:pPr lvl="0">
              <a:spcBef>
                <a:spcPct val="20000"/>
              </a:spcBef>
            </a:pPr>
            <a:r>
              <a:rPr lang="zh-TW" altLang="en-US" sz="2400" dirty="0">
                <a:latin typeface="Times New Roman" panose="02020603050405020304" pitchFamily="18" charset="0"/>
                <a:ea typeface="PMingLiU" panose="02020500000000000000" pitchFamily="18" charset="-120"/>
                <a:cs typeface="Times New Roman" panose="02020603050405020304" pitchFamily="18" charset="0"/>
              </a:rPr>
              <a:t>  ○  計劃顧問</a:t>
            </a:r>
          </a:p>
        </p:txBody>
      </p:sp>
      <p:sp>
        <p:nvSpPr>
          <p:cNvPr id="5129" name="Rectangle 68"/>
          <p:cNvSpPr>
            <a:spLocks noChangeArrowheads="1"/>
          </p:cNvSpPr>
          <p:nvPr/>
        </p:nvSpPr>
        <p:spPr bwMode="auto">
          <a:xfrm>
            <a:off x="1283446" y="4628882"/>
            <a:ext cx="51816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spcBef>
                <a:spcPct val="20000"/>
              </a:spcBef>
            </a:pPr>
            <a:r>
              <a:rPr lang="zh-TW" altLang="en-US" sz="2400" dirty="0">
                <a:latin typeface="Times New Roman" panose="02020603050405020304" pitchFamily="18" charset="0"/>
                <a:ea typeface="PMingLiU" panose="02020500000000000000" pitchFamily="18" charset="-120"/>
                <a:cs typeface="Times New Roman" panose="02020603050405020304" pitchFamily="18" charset="0"/>
              </a:rPr>
              <a:t>唐嘉雯博士 </a:t>
            </a: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a:t>
            </a:r>
            <a:r>
              <a:rPr lang="en-US" altLang="zh-TW" sz="2400" dirty="0" err="1">
                <a:latin typeface="Times New Roman" panose="02020603050405020304" pitchFamily="18" charset="0"/>
                <a:ea typeface="PMingLiU" panose="02020500000000000000" pitchFamily="18" charset="-120"/>
                <a:cs typeface="Times New Roman" panose="02020603050405020304" pitchFamily="18" charset="0"/>
              </a:rPr>
              <a:t>Dr</a:t>
            </a: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 TONG, Esther Ka-man)</a:t>
            </a:r>
          </a:p>
          <a:p>
            <a:pPr lvl="0">
              <a:spcBef>
                <a:spcPct val="20000"/>
              </a:spcBef>
            </a:pPr>
            <a:r>
              <a:rPr lang="en-US" altLang="zh-TW" sz="24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400" dirty="0">
                <a:latin typeface="Times New Roman" panose="02020603050405020304" pitchFamily="18" charset="0"/>
                <a:ea typeface="PMingLiU" panose="02020500000000000000" pitchFamily="18" charset="-120"/>
                <a:cs typeface="Times New Roman" panose="02020603050405020304" pitchFamily="18" charset="0"/>
              </a:rPr>
              <a:t>○  計劃申請人  </a:t>
            </a:r>
            <a:endParaRPr lang="en-US" altLang="zh-TW" sz="2400" dirty="0">
              <a:latin typeface="Times New Roman" panose="02020603050405020304" pitchFamily="18" charset="0"/>
              <a:ea typeface="PMingLiU" panose="02020500000000000000" pitchFamily="18" charset="-120"/>
              <a:cs typeface="Times New Roman" panose="02020603050405020304" pitchFamily="18" charset="0"/>
            </a:endParaRPr>
          </a:p>
        </p:txBody>
      </p:sp>
      <p:pic>
        <p:nvPicPr>
          <p:cNvPr id="3" name="圖片 2">
            <a:extLst>
              <a:ext uri="{FF2B5EF4-FFF2-40B4-BE49-F238E27FC236}">
                <a16:creationId xmlns:a16="http://schemas.microsoft.com/office/drawing/2014/main" id="{B85D07DE-6F8A-4BE7-A892-6ACE489F5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120" y="3393620"/>
            <a:ext cx="2133600" cy="2844800"/>
          </a:xfrm>
          <a:prstGeom prst="rect">
            <a:avLst/>
          </a:prstGeom>
        </p:spPr>
      </p:pic>
      <p:pic>
        <p:nvPicPr>
          <p:cNvPr id="5" name="圖片 4">
            <a:extLst>
              <a:ext uri="{FF2B5EF4-FFF2-40B4-BE49-F238E27FC236}">
                <a16:creationId xmlns:a16="http://schemas.microsoft.com/office/drawing/2014/main" id="{E6FFBD9D-FEE9-42D1-A0BE-9E4BEADD4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79" y="1324255"/>
            <a:ext cx="2014014" cy="2685351"/>
          </a:xfrm>
          <a:prstGeom prst="rect">
            <a:avLst/>
          </a:prstGeom>
        </p:spPr>
      </p:pic>
    </p:spTree>
    <p:extLst>
      <p:ext uri="{BB962C8B-B14F-4D97-AF65-F5344CB8AC3E}">
        <p14:creationId xmlns:p14="http://schemas.microsoft.com/office/powerpoint/2010/main" val="3598367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p:nvPr>
        </p:nvSpPr>
        <p:spPr/>
        <p:txBody>
          <a:bodyPr/>
          <a:lstStyle/>
          <a:p>
            <a:r>
              <a:rPr lang="zh-TW" altLang="en-US"/>
              <a:t>計劃簡介 </a:t>
            </a:r>
            <a:r>
              <a:rPr lang="en-US" altLang="zh-TW"/>
              <a:t>- </a:t>
            </a:r>
            <a:r>
              <a:rPr lang="zh-TW" altLang="en-US"/>
              <a:t>活動時間表</a:t>
            </a:r>
            <a:r>
              <a:rPr lang="en-US" altLang="zh-TW"/>
              <a:t>(6)</a:t>
            </a:r>
            <a:endParaRPr lang="en-US"/>
          </a:p>
        </p:txBody>
      </p:sp>
      <p:sp>
        <p:nvSpPr>
          <p:cNvPr id="27653"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1F5E345-007C-4D82-A5A1-7B3FF96276A1}" type="slidenum">
              <a:rPr lang="zh-TW" altLang="en-US" smtClean="0"/>
              <a:pPr eaLnBrk="1" hangingPunct="1">
                <a:defRPr/>
              </a:pPr>
              <a:t>30</a:t>
            </a:fld>
            <a:endParaRPr lang="en-US" altLang="zh-TW"/>
          </a:p>
        </p:txBody>
      </p:sp>
      <p:graphicFrame>
        <p:nvGraphicFramePr>
          <p:cNvPr id="5" name="Table Placeholder 6"/>
          <p:cNvGraphicFramePr>
            <a:graphicFrameLocks/>
          </p:cNvGraphicFramePr>
          <p:nvPr>
            <p:extLst>
              <p:ext uri="{D42A27DB-BD31-4B8C-83A1-F6EECF244321}">
                <p14:modId xmlns:p14="http://schemas.microsoft.com/office/powerpoint/2010/main" val="1016968113"/>
              </p:ext>
            </p:extLst>
          </p:nvPr>
        </p:nvGraphicFramePr>
        <p:xfrm>
          <a:off x="685800" y="1371600"/>
          <a:ext cx="7620000" cy="2830513"/>
        </p:xfrm>
        <a:graphic>
          <a:graphicData uri="http://schemas.openxmlformats.org/drawingml/2006/table">
            <a:tbl>
              <a:tblPr firstRow="1" bandRow="1">
                <a:tableStyleId>{9DCAF9ED-07DC-4A11-8D7F-57B35C25682E}</a:tableStyleId>
              </a:tblPr>
              <a:tblGrid>
                <a:gridCol w="3756338">
                  <a:extLst>
                    <a:ext uri="{9D8B030D-6E8A-4147-A177-3AD203B41FA5}">
                      <a16:colId xmlns:a16="http://schemas.microsoft.com/office/drawing/2014/main" val="20000"/>
                    </a:ext>
                  </a:extLst>
                </a:gridCol>
                <a:gridCol w="3863662">
                  <a:extLst>
                    <a:ext uri="{9D8B030D-6E8A-4147-A177-3AD203B41FA5}">
                      <a16:colId xmlns:a16="http://schemas.microsoft.com/office/drawing/2014/main" val="20001"/>
                    </a:ext>
                  </a:extLst>
                </a:gridCol>
              </a:tblGrid>
              <a:tr h="6432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150" marB="13715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b="1" u="none" strike="noStrike" kern="1200" cap="none" normalizeH="0" baseline="0" dirty="0">
                          <a:ln>
                            <a:noFill/>
                          </a:ln>
                          <a:solidFill>
                            <a:schemeClr val="lt1"/>
                          </a:solidFill>
                          <a:effectLst/>
                          <a:latin typeface="Times New Roman" panose="02020603050405020304" pitchFamily="18" charset="0"/>
                          <a:ea typeface="新細明體" panose="02020500000000000000" pitchFamily="18" charset="-120"/>
                          <a:cs typeface="Times New Roman" panose="02020603050405020304" pitchFamily="18" charset="0"/>
                        </a:rPr>
                        <a:t>課程／事項內容</a:t>
                      </a:r>
                    </a:p>
                  </a:txBody>
                  <a:tcPr marL="137160" marR="137160" marT="137150" marB="13715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805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lang="en-US" altLang="zh-TW" sz="1600" b="0" i="0" u="none" strike="noStrike" kern="1200" baseline="0" dirty="0">
                          <a:solidFill>
                            <a:schemeClr val="dk1"/>
                          </a:solidFill>
                          <a:latin typeface="Times New Roman" panose="02020603050405020304" pitchFamily="18" charset="0"/>
                          <a:ea typeface="新細明體" panose="02020500000000000000" pitchFamily="18" charset="-120"/>
                          <a:cs typeface="Times New Roman" panose="02020603050405020304" pitchFamily="18" charset="0"/>
                        </a:rPr>
                        <a:t>5</a:t>
                      </a:r>
                      <a:r>
                        <a:rPr lang="zh-TW" altLang="en-US" sz="1600" b="0" i="0" u="none" strike="noStrike" kern="1200" baseline="0" dirty="0">
                          <a:solidFill>
                            <a:schemeClr val="dk1"/>
                          </a:solidFill>
                          <a:latin typeface="Times New Roman" panose="02020603050405020304" pitchFamily="18" charset="0"/>
                          <a:ea typeface="新細明體" panose="02020500000000000000" pitchFamily="18" charset="-120"/>
                          <a:cs typeface="Times New Roman" panose="02020603050405020304" pitchFamily="18" charset="0"/>
                        </a:rPr>
                        <a:t>月底</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或之前</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選出八隊優秀隊伍，</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通知各校匯演結果</a:t>
                      </a: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618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6</a:t>
                      </a:r>
                      <a:r>
                        <a:rPr kumimoji="0" lang="en-US" altLang="zh-CN"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-8</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八隊優秀隊伍設計展板 </a:t>
                      </a: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73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9</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學院協助展板製作 </a:t>
                      </a:r>
                    </a:p>
                  </a:txBody>
                  <a:tcPr marT="45721" marB="45721"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4098" name="Picture 2" descr="圖像中可能有一人或多人和大家站著">
            <a:extLst>
              <a:ext uri="{FF2B5EF4-FFF2-40B4-BE49-F238E27FC236}">
                <a16:creationId xmlns:a16="http://schemas.microsoft.com/office/drawing/2014/main" id="{B1EA0289-3F21-4CBC-B220-64C43FB477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601191"/>
            <a:ext cx="2652864" cy="1770418"/>
          </a:xfrm>
          <a:prstGeom prst="rect">
            <a:avLst/>
          </a:prstGeom>
          <a:noFill/>
          <a:scene3d>
            <a:camera prst="orthographicFront">
              <a:rot lat="0" lon="0" rev="600000"/>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圖像中可能有4 人、大家站著、婚禮和西裝">
            <a:extLst>
              <a:ext uri="{FF2B5EF4-FFF2-40B4-BE49-F238E27FC236}">
                <a16:creationId xmlns:a16="http://schemas.microsoft.com/office/drawing/2014/main" id="{3CD65747-B776-4234-9906-23DED965D1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399" y="4491957"/>
            <a:ext cx="2652863" cy="17704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圖像中可能有1 人">
            <a:extLst>
              <a:ext uri="{FF2B5EF4-FFF2-40B4-BE49-F238E27FC236}">
                <a16:creationId xmlns:a16="http://schemas.microsoft.com/office/drawing/2014/main" id="{241DFE56-CFBA-42B6-9839-7DEF6ED83F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6282" y="4494053"/>
            <a:ext cx="2627441" cy="1751171"/>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zh-TW" altLang="en-US"/>
              <a:t>計劃簡介 </a:t>
            </a:r>
            <a:r>
              <a:rPr lang="en-US" altLang="zh-TW"/>
              <a:t>- </a:t>
            </a:r>
            <a:r>
              <a:rPr lang="zh-TW" altLang="en-US"/>
              <a:t>活動時間表</a:t>
            </a:r>
            <a:r>
              <a:rPr lang="en-US" altLang="zh-TW"/>
              <a:t>(7)</a:t>
            </a:r>
            <a:endParaRPr lang="en-US"/>
          </a:p>
        </p:txBody>
      </p:sp>
      <p:sp>
        <p:nvSpPr>
          <p:cNvPr id="28676"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15B6C2F-E987-42F9-B4D9-5E665BEDDB82}" type="slidenum">
              <a:rPr lang="zh-TW" altLang="en-US" smtClean="0"/>
              <a:pPr eaLnBrk="1" hangingPunct="1">
                <a:defRPr/>
              </a:pPr>
              <a:t>31</a:t>
            </a:fld>
            <a:endParaRPr lang="en-US" altLang="zh-TW"/>
          </a:p>
        </p:txBody>
      </p:sp>
      <p:graphicFrame>
        <p:nvGraphicFramePr>
          <p:cNvPr id="5" name="Table Placeholder 6"/>
          <p:cNvGraphicFramePr>
            <a:graphicFrameLocks/>
          </p:cNvGraphicFramePr>
          <p:nvPr>
            <p:extLst>
              <p:ext uri="{D42A27DB-BD31-4B8C-83A1-F6EECF244321}">
                <p14:modId xmlns:p14="http://schemas.microsoft.com/office/powerpoint/2010/main" val="1283938124"/>
              </p:ext>
            </p:extLst>
          </p:nvPr>
        </p:nvGraphicFramePr>
        <p:xfrm>
          <a:off x="457200" y="1371600"/>
          <a:ext cx="8229600" cy="3581400"/>
        </p:xfrm>
        <a:graphic>
          <a:graphicData uri="http://schemas.openxmlformats.org/drawingml/2006/table">
            <a:tbl>
              <a:tblPr firstRow="1" bandRow="1">
                <a:tableStyleId>{9DCAF9ED-07DC-4A11-8D7F-57B35C25682E}</a:tableStyleId>
              </a:tblPr>
              <a:tblGrid>
                <a:gridCol w="29718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6049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日期／時間</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u="none" strike="noStrike" cap="none" normalizeH="0" baseline="0" dirty="0">
                          <a:ln>
                            <a:noFill/>
                          </a:ln>
                          <a:effectLst/>
                          <a:latin typeface="Times New Roman" panose="02020603050405020304" pitchFamily="18" charset="0"/>
                          <a:ea typeface="新細明體" panose="02020500000000000000" pitchFamily="18" charset="-120"/>
                          <a:cs typeface="Times New Roman" panose="02020603050405020304" pitchFamily="18" charset="0"/>
                        </a:rPr>
                        <a:t>上課地點及形式</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2000" b="1" u="none" strike="noStrike" kern="1200" cap="none" normalizeH="0" baseline="0" dirty="0">
                          <a:ln>
                            <a:noFill/>
                          </a:ln>
                          <a:solidFill>
                            <a:schemeClr val="lt1"/>
                          </a:solidFill>
                          <a:effectLst/>
                          <a:latin typeface="Times New Roman" panose="02020603050405020304" pitchFamily="18" charset="0"/>
                          <a:ea typeface="新細明體" panose="02020500000000000000" pitchFamily="18" charset="-120"/>
                          <a:cs typeface="Times New Roman" panose="02020603050405020304" pitchFamily="18" charset="0"/>
                        </a:rPr>
                        <a:t>課程／事項內容</a:t>
                      </a:r>
                    </a:p>
                  </a:txBody>
                  <a:tcPr marL="137160" marR="137160" marT="137180" marB="13718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61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9</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月或</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開幕典禮</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地點：星光大道或</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其他公眾場地</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成果展覽開幕典禮</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00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香港理工大學蔣震劇院</a:t>
                      </a:r>
                      <a:endPar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暫定</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分享會暨頒獎典禮 </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14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2020</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11</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 </a:t>
                      </a:r>
                      <a:r>
                        <a:rPr kumimoji="0" lang="en-US" altLang="zh-TW"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 2021</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年</a:t>
                      </a:r>
                      <a:r>
                        <a:rPr kumimoji="0" lang="en-US" altLang="zh-CN"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月</a:t>
                      </a:r>
                      <a:endPar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不適用</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設計、編輯及整理「</a:t>
                      </a:r>
                      <a:r>
                        <a:rPr kumimoji="0" lang="zh-CN"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戲劇夢飛行</a:t>
                      </a:r>
                      <a:r>
                        <a:rPr kumimoji="0" lang="zh-TW" altLang="en-US" sz="1600" b="0" i="0" u="none" strike="noStrike" kern="1200" cap="none" normalizeH="0" baseline="0" dirty="0">
                          <a:ln>
                            <a:noFill/>
                          </a:ln>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」計劃教材套，並贈送予所有參加學校及有關合作機構。</a:t>
                      </a:r>
                    </a:p>
                  </a:txBody>
                  <a:tcPr marT="45698" marB="45698"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3074" name="Picture 2" descr="圖像中可能有一人或多人">
            <a:extLst>
              <a:ext uri="{FF2B5EF4-FFF2-40B4-BE49-F238E27FC236}">
                <a16:creationId xmlns:a16="http://schemas.microsoft.com/office/drawing/2014/main" id="{3C890CCC-CF26-4549-91BE-24A031B7C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5210332"/>
            <a:ext cx="2057400" cy="1373029"/>
          </a:xfrm>
          <a:prstGeom prst="rect">
            <a:avLst/>
          </a:prstGeom>
          <a:noFill/>
          <a:scene3d>
            <a:camera prst="orthographicFront">
              <a:rot lat="0" lon="0" rev="600000"/>
            </a:camera>
            <a:lightRig rig="threePt" dir="t"/>
          </a:scene3d>
          <a:extLst>
            <a:ext uri="{909E8E84-426E-40DD-AFC4-6F175D3DCCD1}">
              <a14:hiddenFill xmlns:a14="http://schemas.microsoft.com/office/drawing/2010/main">
                <a:solidFill>
                  <a:srgbClr val="FFFFFF"/>
                </a:solidFill>
              </a14:hiddenFill>
            </a:ext>
          </a:extLst>
        </p:spPr>
      </p:pic>
      <p:pic>
        <p:nvPicPr>
          <p:cNvPr id="3076" name="Picture 4" descr="圖像中可能有10 人、微笑的人、大家站著">
            <a:extLst>
              <a:ext uri="{FF2B5EF4-FFF2-40B4-BE49-F238E27FC236}">
                <a16:creationId xmlns:a16="http://schemas.microsoft.com/office/drawing/2014/main" id="{C4F3F957-877A-4B5C-8F57-FBD307FB61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5015866"/>
            <a:ext cx="2198936" cy="14674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像中可能有18 人、微笑的人、大家站著和室內">
            <a:extLst>
              <a:ext uri="{FF2B5EF4-FFF2-40B4-BE49-F238E27FC236}">
                <a16:creationId xmlns:a16="http://schemas.microsoft.com/office/drawing/2014/main" id="{95D085A9-B1B2-430A-8569-EA39B52AB6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5189060"/>
            <a:ext cx="2057400" cy="1373029"/>
          </a:xfrm>
          <a:prstGeom prst="rect">
            <a:avLst/>
          </a:prstGeom>
          <a:noFill/>
          <a:scene3d>
            <a:camera prst="orthographicFront">
              <a:rot lat="0" lon="0" rev="20999999"/>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p:extLst>
              <p:ext uri="{D42A27DB-BD31-4B8C-83A1-F6EECF244321}">
                <p14:modId xmlns:p14="http://schemas.microsoft.com/office/powerpoint/2010/main" val="1547608115"/>
              </p:ext>
            </p:extLst>
          </p:nvPr>
        </p:nvGraphicFramePr>
        <p:xfrm>
          <a:off x="0" y="792163"/>
          <a:ext cx="9144000" cy="606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06A09955-B64C-43B3-9129-0F6A0073837A}" type="slidenum">
              <a:rPr lang="zh-TW" altLang="en-US" smtClean="0"/>
              <a:pPr>
                <a:defRPr/>
              </a:pPr>
              <a:t>32</a:t>
            </a:fld>
            <a:endParaRPr lang="en-US" altLang="zh-TW"/>
          </a:p>
        </p:txBody>
      </p:sp>
      <p:sp>
        <p:nvSpPr>
          <p:cNvPr id="5" name="Rectangle 96"/>
          <p:cNvSpPr>
            <a:spLocks noChangeArrowheads="1"/>
          </p:cNvSpPr>
          <p:nvPr/>
        </p:nvSpPr>
        <p:spPr bwMode="auto">
          <a:xfrm>
            <a:off x="381000" y="0"/>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TW" altLang="en-US" sz="4400" b="1" dirty="0">
                <a:solidFill>
                  <a:schemeClr val="tx2"/>
                </a:solidFill>
                <a:latin typeface="Microsoft JhengHei" pitchFamily="34" charset="-120"/>
                <a:ea typeface="Microsoft JhengHei" pitchFamily="34" charset="-120"/>
              </a:rPr>
              <a:t>活動流程圖</a:t>
            </a:r>
          </a:p>
        </p:txBody>
      </p:sp>
    </p:spTree>
    <p:extLst>
      <p:ext uri="{BB962C8B-B14F-4D97-AF65-F5344CB8AC3E}">
        <p14:creationId xmlns:p14="http://schemas.microsoft.com/office/powerpoint/2010/main" val="2144793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FA12F70-938C-4D6A-A654-8000EA9ADFD8}" type="slidenum">
              <a:rPr lang="zh-TW" altLang="en-US" smtClean="0"/>
              <a:pPr eaLnBrk="1" hangingPunct="1">
                <a:defRPr/>
              </a:pPr>
              <a:t>33</a:t>
            </a:fld>
            <a:endParaRPr lang="en-US" altLang="zh-TW"/>
          </a:p>
        </p:txBody>
      </p:sp>
      <p:sp>
        <p:nvSpPr>
          <p:cNvPr id="30723" name="Rectangle 2"/>
          <p:cNvSpPr>
            <a:spLocks noGrp="1" noChangeArrowheads="1"/>
          </p:cNvSpPr>
          <p:nvPr>
            <p:ph type="title"/>
          </p:nvPr>
        </p:nvSpPr>
        <p:spPr/>
        <p:txBody>
          <a:bodyPr/>
          <a:lstStyle/>
          <a:p>
            <a:pPr eaLnBrk="1" hangingPunct="1"/>
            <a:r>
              <a:rPr lang="zh-TW" altLang="en-US" dirty="0"/>
              <a:t>補充資料</a:t>
            </a:r>
            <a:r>
              <a:rPr lang="zh-CN" altLang="en-US" dirty="0"/>
              <a:t>（</a:t>
            </a:r>
            <a:r>
              <a:rPr lang="en-US" altLang="zh-CN" dirty="0"/>
              <a:t>1</a:t>
            </a:r>
            <a:r>
              <a:rPr lang="zh-CN" altLang="en-US" dirty="0"/>
              <a:t>）</a:t>
            </a:r>
            <a:endParaRPr lang="zh-TW" altLang="en-US" dirty="0"/>
          </a:p>
        </p:txBody>
      </p:sp>
      <p:sp>
        <p:nvSpPr>
          <p:cNvPr id="30724" name="Rectangle 3"/>
          <p:cNvSpPr>
            <a:spLocks noGrp="1" noChangeArrowheads="1"/>
          </p:cNvSpPr>
          <p:nvPr>
            <p:ph type="body" idx="1"/>
          </p:nvPr>
        </p:nvSpPr>
        <p:spPr>
          <a:xfrm>
            <a:off x="457200" y="1295400"/>
            <a:ext cx="8382000" cy="5410200"/>
          </a:xfrm>
        </p:spPr>
        <p:txBody>
          <a:bodyPr/>
          <a:lstStyle/>
          <a:p>
            <a:pPr eaLnBrk="1" hangingPunct="1">
              <a:lnSpc>
                <a:spcPct val="150000"/>
              </a:lnSpc>
            </a:pPr>
            <a:r>
              <a:rPr lang="zh-TW" altLang="en-US" b="1" dirty="0">
                <a:solidFill>
                  <a:srgbClr val="990099"/>
                </a:solidFill>
              </a:rPr>
              <a:t>文件夾內所附資料：</a:t>
            </a:r>
          </a:p>
          <a:p>
            <a:pPr lvl="1" eaLnBrk="1" hangingPunct="1">
              <a:lnSpc>
                <a:spcPct val="150000"/>
              </a:lnSpc>
              <a:buFontTx/>
              <a:buChar char="-"/>
            </a:pPr>
            <a:r>
              <a:rPr lang="zh-TW" altLang="en-US" dirty="0">
                <a:hlinkClick r:id="rId3" action="ppaction://hlinkfile"/>
              </a:rPr>
              <a:t>香港理工大學香港專上學院校園地址及地圖</a:t>
            </a:r>
            <a:endParaRPr lang="en-US" altLang="zh-TW" dirty="0"/>
          </a:p>
          <a:p>
            <a:pPr lvl="1" eaLnBrk="1" hangingPunct="1">
              <a:lnSpc>
                <a:spcPct val="150000"/>
              </a:lnSpc>
              <a:buFontTx/>
              <a:buChar char="-"/>
            </a:pPr>
            <a:r>
              <a:rPr lang="zh-TW" altLang="en-US" dirty="0">
                <a:hlinkClick r:id="rId4" action="ppaction://hlinkfile"/>
              </a:rPr>
              <a:t>專題培訓講座時間表</a:t>
            </a:r>
            <a:endParaRPr lang="en-US" altLang="zh-TW" dirty="0"/>
          </a:p>
          <a:p>
            <a:pPr lvl="1" eaLnBrk="1" hangingPunct="1">
              <a:lnSpc>
                <a:spcPct val="150000"/>
              </a:lnSpc>
              <a:buFontTx/>
              <a:buChar char="-"/>
            </a:pPr>
            <a:r>
              <a:rPr lang="zh-CN" altLang="en-US" dirty="0">
                <a:hlinkClick r:id="rId5" action="ppaction://hlinkfile"/>
              </a:rPr>
              <a:t>戲劇匯演安排</a:t>
            </a:r>
            <a:endParaRPr lang="en-US" altLang="zh-TW" dirty="0"/>
          </a:p>
          <a:p>
            <a:pPr lvl="1" eaLnBrk="1" hangingPunct="1">
              <a:lnSpc>
                <a:spcPct val="150000"/>
              </a:lnSpc>
              <a:buFontTx/>
              <a:buChar char="-"/>
            </a:pPr>
            <a:r>
              <a:rPr lang="zh-TW" altLang="en-US" dirty="0">
                <a:hlinkClick r:id="rId6" action="ppaction://hlinkfile"/>
              </a:rPr>
              <a:t>參加活動指引</a:t>
            </a:r>
            <a:endParaRPr lang="en-US" altLang="zh-TW" dirty="0"/>
          </a:p>
          <a:p>
            <a:pPr lvl="1" eaLnBrk="1" hangingPunct="1">
              <a:lnSpc>
                <a:spcPct val="150000"/>
              </a:lnSpc>
              <a:buFontTx/>
              <a:buChar char="-"/>
            </a:pPr>
            <a:r>
              <a:rPr lang="zh-TW" altLang="en-US" dirty="0">
                <a:hlinkClick r:id="rId7" action="ppaction://hlinkfile"/>
              </a:rPr>
              <a:t>參加隊伍資料表格</a:t>
            </a:r>
            <a:endParaRPr lang="en-US" altLang="zh-TW" dirty="0"/>
          </a:p>
          <a:p>
            <a:pPr lvl="1" eaLnBrk="1" hangingPunct="1">
              <a:lnSpc>
                <a:spcPct val="150000"/>
              </a:lnSpc>
              <a:buFontTx/>
              <a:buChar char="-"/>
            </a:pPr>
            <a:endParaRPr lang="en-US" altLang="zh-TW" sz="2400" b="1" dirty="0">
              <a:solidFill>
                <a:srgbClr val="990099"/>
              </a:solidFill>
            </a:endParaRPr>
          </a:p>
          <a:p>
            <a:pPr lvl="1" eaLnBrk="1" hangingPunct="1"/>
            <a:endParaRPr lang="zh-TW" altLang="en-US" sz="2200" dirty="0"/>
          </a:p>
          <a:p>
            <a:pPr eaLnBrk="1" hangingPunct="1">
              <a:buFontTx/>
              <a:buNone/>
            </a:pPr>
            <a:endParaRPr lang="zh-TW" alt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補充資料</a:t>
            </a:r>
            <a:r>
              <a:rPr lang="zh-CN" altLang="en-US" dirty="0"/>
              <a:t>（</a:t>
            </a:r>
            <a:r>
              <a:rPr lang="en-US" altLang="zh-CN" dirty="0"/>
              <a:t>2</a:t>
            </a:r>
            <a:r>
              <a:rPr lang="zh-CN" altLang="en-US" dirty="0"/>
              <a:t>）</a:t>
            </a:r>
            <a:endParaRPr lang="en-US" dirty="0"/>
          </a:p>
        </p:txBody>
      </p:sp>
      <p:sp>
        <p:nvSpPr>
          <p:cNvPr id="3" name="Content Placeholder 2"/>
          <p:cNvSpPr>
            <a:spLocks noGrp="1"/>
          </p:cNvSpPr>
          <p:nvPr>
            <p:ph idx="1"/>
          </p:nvPr>
        </p:nvSpPr>
        <p:spPr/>
        <p:txBody>
          <a:bodyPr/>
          <a:lstStyle/>
          <a:p>
            <a:pPr eaLnBrk="1" hangingPunct="1"/>
            <a:r>
              <a:rPr lang="zh-TW" altLang="en-US" b="1" dirty="0">
                <a:solidFill>
                  <a:srgbClr val="990099"/>
                </a:solidFill>
              </a:rPr>
              <a:t>計劃網址：</a:t>
            </a:r>
            <a:endParaRPr lang="en-US" altLang="zh-TW" b="1" dirty="0">
              <a:solidFill>
                <a:srgbClr val="990099"/>
              </a:solidFill>
            </a:endParaRPr>
          </a:p>
          <a:p>
            <a:pPr lvl="1" eaLnBrk="1" hangingPunct="1"/>
            <a:r>
              <a:rPr lang="en-US" altLang="zh-TW" sz="2200" dirty="0">
                <a:hlinkClick r:id="rId3"/>
              </a:rPr>
              <a:t>http://staffweb.cpce-polyu.edu.hk/ccscolarph/temp_2019/index.html</a:t>
            </a:r>
            <a:endParaRPr lang="en-US" altLang="zh-TW" sz="2200" dirty="0"/>
          </a:p>
          <a:p>
            <a:pPr marL="342900" lvl="1" indent="-342900" eaLnBrk="1" hangingPunct="1">
              <a:buChar char="•"/>
            </a:pPr>
            <a:r>
              <a:rPr lang="zh-TW" altLang="en-US" sz="3200" b="1" dirty="0">
                <a:solidFill>
                  <a:srgbClr val="990099"/>
                </a:solidFill>
                <a:cs typeface="+mn-cs"/>
              </a:rPr>
              <a:t>計劃</a:t>
            </a:r>
            <a:r>
              <a:rPr lang="en-US" altLang="zh-CN" sz="3200" b="1" dirty="0" err="1">
                <a:solidFill>
                  <a:srgbClr val="990099"/>
                </a:solidFill>
                <a:cs typeface="+mn-cs"/>
              </a:rPr>
              <a:t>facebook</a:t>
            </a:r>
            <a:r>
              <a:rPr lang="en-US" altLang="zh-CN" sz="3200" b="1" dirty="0">
                <a:solidFill>
                  <a:srgbClr val="990099"/>
                </a:solidFill>
                <a:cs typeface="+mn-cs"/>
              </a:rPr>
              <a:t> </a:t>
            </a:r>
            <a:r>
              <a:rPr lang="zh-CN" altLang="en-US" sz="3200" b="1" dirty="0">
                <a:solidFill>
                  <a:srgbClr val="990099"/>
                </a:solidFill>
                <a:cs typeface="+mn-cs"/>
              </a:rPr>
              <a:t>專頁</a:t>
            </a:r>
            <a:r>
              <a:rPr lang="zh-TW" altLang="en-US" sz="3200" b="1" dirty="0">
                <a:solidFill>
                  <a:srgbClr val="990099"/>
                </a:solidFill>
                <a:cs typeface="+mn-cs"/>
              </a:rPr>
              <a:t>：</a:t>
            </a:r>
            <a:endParaRPr lang="en-US" altLang="zh-TW" sz="3200" b="1" dirty="0">
              <a:solidFill>
                <a:srgbClr val="990099"/>
              </a:solidFill>
              <a:cs typeface="+mn-cs"/>
            </a:endParaRPr>
          </a:p>
          <a:p>
            <a:pPr lvl="1" eaLnBrk="1" hangingPunct="1"/>
            <a:r>
              <a:rPr lang="en-US" altLang="zh-TW" sz="2200" dirty="0">
                <a:hlinkClick r:id="rId4"/>
              </a:rPr>
              <a:t>https://www.facebook.com/dramadreamstakingoff/</a:t>
            </a:r>
            <a:r>
              <a:rPr lang="en-US" altLang="zh-TW" sz="2200" dirty="0"/>
              <a:t> </a:t>
            </a:r>
            <a:endParaRPr lang="en-US" dirty="0"/>
          </a:p>
        </p:txBody>
      </p:sp>
      <p:sp>
        <p:nvSpPr>
          <p:cNvPr id="4" name="Slide Number Placeholder 3"/>
          <p:cNvSpPr>
            <a:spLocks noGrp="1"/>
          </p:cNvSpPr>
          <p:nvPr>
            <p:ph type="sldNum" sz="quarter" idx="12"/>
          </p:nvPr>
        </p:nvSpPr>
        <p:spPr/>
        <p:txBody>
          <a:bodyPr/>
          <a:lstStyle/>
          <a:p>
            <a:pPr>
              <a:defRPr/>
            </a:pPr>
            <a:fld id="{02EC744A-B4F1-4DB8-A093-50A42FE8E907}" type="slidenum">
              <a:rPr lang="zh-TW" altLang="en-US" smtClean="0"/>
              <a:pPr>
                <a:defRPr/>
              </a:pPr>
              <a:t>34</a:t>
            </a:fld>
            <a:endParaRPr lang="en-US" altLang="zh-TW"/>
          </a:p>
        </p:txBody>
      </p:sp>
      <p:pic>
        <p:nvPicPr>
          <p:cNvPr id="1026" name="Picture 2" descr="C:\Users\hkmacau\Desktop\2nd posterqrc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267200"/>
            <a:ext cx="4066602" cy="225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83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補充資料</a:t>
            </a:r>
            <a:r>
              <a:rPr lang="zh-CN" altLang="en-US" dirty="0"/>
              <a:t>（</a:t>
            </a:r>
            <a:r>
              <a:rPr lang="en-US" altLang="zh-TW" dirty="0"/>
              <a:t>3</a:t>
            </a:r>
            <a:r>
              <a:rPr lang="zh-CN" altLang="en-US" dirty="0"/>
              <a:t>）</a:t>
            </a:r>
            <a:endParaRPr lang="en-US" dirty="0"/>
          </a:p>
        </p:txBody>
      </p:sp>
      <p:sp>
        <p:nvSpPr>
          <p:cNvPr id="4" name="Slide Number Placeholder 3"/>
          <p:cNvSpPr>
            <a:spLocks noGrp="1"/>
          </p:cNvSpPr>
          <p:nvPr>
            <p:ph type="sldNum" sz="quarter" idx="12"/>
          </p:nvPr>
        </p:nvSpPr>
        <p:spPr/>
        <p:txBody>
          <a:bodyPr/>
          <a:lstStyle/>
          <a:p>
            <a:pPr>
              <a:defRPr/>
            </a:pPr>
            <a:fld id="{02EC744A-B4F1-4DB8-A093-50A42FE8E907}" type="slidenum">
              <a:rPr lang="zh-TW" altLang="en-US" smtClean="0"/>
              <a:pPr>
                <a:defRPr/>
              </a:pPr>
              <a:t>35</a:t>
            </a:fld>
            <a:endParaRPr lang="en-US" altLang="zh-TW"/>
          </a:p>
        </p:txBody>
      </p:sp>
      <p:pic>
        <p:nvPicPr>
          <p:cNvPr id="6" name="圖片 5" descr="一張含有 螢幕擷取畫面, 監視器, 螢幕, 電腦 的圖片&#10;&#10;描述是以非常高的可信度產生">
            <a:extLst>
              <a:ext uri="{FF2B5EF4-FFF2-40B4-BE49-F238E27FC236}">
                <a16:creationId xmlns:a16="http://schemas.microsoft.com/office/drawing/2014/main" id="{C0F1FF92-CFA6-4468-9D8E-FB4F0956C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18" y="1371600"/>
            <a:ext cx="8410222" cy="4730750"/>
          </a:xfrm>
          <a:prstGeom prst="rect">
            <a:avLst/>
          </a:prstGeom>
        </p:spPr>
      </p:pic>
    </p:spTree>
    <p:extLst>
      <p:ext uri="{BB962C8B-B14F-4D97-AF65-F5344CB8AC3E}">
        <p14:creationId xmlns:p14="http://schemas.microsoft.com/office/powerpoint/2010/main" val="1466659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補充資料</a:t>
            </a:r>
            <a:r>
              <a:rPr lang="zh-CN" altLang="en-US" dirty="0"/>
              <a:t>（</a:t>
            </a:r>
            <a:r>
              <a:rPr lang="en-US" altLang="zh-TW" dirty="0"/>
              <a:t>4</a:t>
            </a:r>
            <a:r>
              <a:rPr lang="zh-CN" altLang="en-US" dirty="0"/>
              <a:t>）</a:t>
            </a:r>
            <a:endParaRPr lang="en-US" dirty="0"/>
          </a:p>
        </p:txBody>
      </p:sp>
      <p:sp>
        <p:nvSpPr>
          <p:cNvPr id="4" name="Slide Number Placeholder 3"/>
          <p:cNvSpPr>
            <a:spLocks noGrp="1"/>
          </p:cNvSpPr>
          <p:nvPr>
            <p:ph type="sldNum" sz="quarter" idx="12"/>
          </p:nvPr>
        </p:nvSpPr>
        <p:spPr/>
        <p:txBody>
          <a:bodyPr/>
          <a:lstStyle/>
          <a:p>
            <a:pPr>
              <a:defRPr/>
            </a:pPr>
            <a:fld id="{02EC744A-B4F1-4DB8-A093-50A42FE8E907}" type="slidenum">
              <a:rPr lang="zh-TW" altLang="en-US" smtClean="0"/>
              <a:pPr>
                <a:defRPr/>
              </a:pPr>
              <a:t>36</a:t>
            </a:fld>
            <a:endParaRPr lang="en-US" altLang="zh-TW"/>
          </a:p>
        </p:txBody>
      </p:sp>
      <p:pic>
        <p:nvPicPr>
          <p:cNvPr id="3" name="圖片 2">
            <a:extLst>
              <a:ext uri="{FF2B5EF4-FFF2-40B4-BE49-F238E27FC236}">
                <a16:creationId xmlns:a16="http://schemas.microsoft.com/office/drawing/2014/main" id="{82F29D35-80A2-4C3E-A7AD-8B3D7C9ABBC1}"/>
              </a:ext>
            </a:extLst>
          </p:cNvPr>
          <p:cNvPicPr>
            <a:picLocks noChangeAspect="1"/>
          </p:cNvPicPr>
          <p:nvPr/>
        </p:nvPicPr>
        <p:blipFill>
          <a:blip r:embed="rId3"/>
          <a:stretch>
            <a:fillRect/>
          </a:stretch>
        </p:blipFill>
        <p:spPr>
          <a:xfrm>
            <a:off x="441960" y="1295400"/>
            <a:ext cx="8382000" cy="4714875"/>
          </a:xfrm>
          <a:prstGeom prst="rect">
            <a:avLst/>
          </a:prstGeom>
        </p:spPr>
      </p:pic>
    </p:spTree>
    <p:extLst>
      <p:ext uri="{BB962C8B-B14F-4D97-AF65-F5344CB8AC3E}">
        <p14:creationId xmlns:p14="http://schemas.microsoft.com/office/powerpoint/2010/main" val="3694186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6822951-C560-4030-BC94-AC31090164A6}" type="slidenum">
              <a:rPr lang="zh-TW" altLang="en-US" smtClean="0"/>
              <a:pPr eaLnBrk="1" hangingPunct="1">
                <a:defRPr/>
              </a:pPr>
              <a:t>37</a:t>
            </a:fld>
            <a:endParaRPr lang="en-US" altLang="zh-TW"/>
          </a:p>
        </p:txBody>
      </p:sp>
      <p:sp>
        <p:nvSpPr>
          <p:cNvPr id="33796" name="WordArt 4"/>
          <p:cNvSpPr>
            <a:spLocks noChangeArrowheads="1" noChangeShapeType="1" noTextEdit="1"/>
          </p:cNvSpPr>
          <p:nvPr/>
        </p:nvSpPr>
        <p:spPr bwMode="auto">
          <a:xfrm>
            <a:off x="1066800" y="1905000"/>
            <a:ext cx="7086600" cy="3581400"/>
          </a:xfrm>
          <a:prstGeom prst="rect">
            <a:avLst/>
          </a:prstGeom>
        </p:spPr>
        <p:txBody>
          <a:bodyPr wrap="none" fromWordArt="1">
            <a:prstTxWarp prst="textFadeUp">
              <a:avLst>
                <a:gd name="adj" fmla="val 4856"/>
              </a:avLst>
            </a:prstTxWarp>
          </a:bodyPr>
          <a:lstStyle/>
          <a:p>
            <a:pPr algn="ctr"/>
            <a:r>
              <a:rPr lang="zh-TW" altLang="en-US" sz="3600" b="1" kern="10" dirty="0">
                <a:ln w="9525">
                  <a:solidFill>
                    <a:srgbClr val="CCFFFF"/>
                  </a:solidFill>
                  <a:round/>
                  <a:headEnd/>
                  <a:tailEnd/>
                </a:ln>
                <a:solidFill>
                  <a:srgbClr val="800080"/>
                </a:solidFill>
                <a:latin typeface="Microsoft JhengHei"/>
                <a:ea typeface="Microsoft JhengHei"/>
              </a:rPr>
              <a:t>謝謝！</a:t>
            </a:r>
            <a:endParaRPr lang="en-US" sz="3600" b="1" kern="10" dirty="0">
              <a:ln w="9525">
                <a:solidFill>
                  <a:srgbClr val="CCFFFF"/>
                </a:solidFill>
                <a:round/>
                <a:headEnd/>
                <a:tailEnd/>
              </a:ln>
              <a:solidFill>
                <a:srgbClr val="800080"/>
              </a:solidFill>
              <a:latin typeface="Microsoft JhengHei"/>
              <a:ea typeface="Microsoft JhengHe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BC2278C-C340-4095-8552-26567F312F2C}" type="slidenum">
              <a:rPr lang="zh-TW" altLang="en-US" smtClean="0"/>
              <a:pPr eaLnBrk="1" hangingPunct="1">
                <a:defRPr/>
              </a:pPr>
              <a:t>38</a:t>
            </a:fld>
            <a:endParaRPr lang="en-US" altLang="zh-TW"/>
          </a:p>
        </p:txBody>
      </p:sp>
      <p:sp>
        <p:nvSpPr>
          <p:cNvPr id="5" name="矩形 4"/>
          <p:cNvSpPr/>
          <p:nvPr/>
        </p:nvSpPr>
        <p:spPr>
          <a:xfrm>
            <a:off x="762000" y="2362200"/>
            <a:ext cx="7664128" cy="2246769"/>
          </a:xfrm>
          <a:prstGeom prst="rect">
            <a:avLst/>
          </a:prstGeom>
          <a:noFill/>
        </p:spPr>
        <p:txBody>
          <a:bodyPr>
            <a:spAutoFit/>
          </a:bodyPr>
          <a:lstStyle/>
          <a:p>
            <a:pPr algn="ctr">
              <a:defRPr/>
            </a:pPr>
            <a:r>
              <a:rPr lang="zh-TW" altLang="en-US" sz="14000" b="1" dirty="0">
                <a:ln w="1905">
                  <a:solidFill>
                    <a:srgbClr val="000099"/>
                  </a:solidFill>
                </a:ln>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60007" dist="310007" dir="7680000" sy="30000" kx="1300200" algn="ctr" rotWithShape="0">
                    <a:prstClr val="black">
                      <a:alpha val="32000"/>
                    </a:prstClr>
                  </a:outerShdw>
                </a:effectLst>
                <a:latin typeface="Microsoft JhengHei" pitchFamily="34" charset="-120"/>
                <a:ea typeface="Microsoft JhengHei" pitchFamily="34" charset="-120"/>
                <a:cs typeface="+mn-cs"/>
              </a:rPr>
              <a:t>問答環節</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TW" altLang="en-US">
                <a:latin typeface="Times New Roman" panose="02020603050405020304" pitchFamily="18" charset="0"/>
                <a:ea typeface="PMingLiU" panose="02020500000000000000" pitchFamily="18" charset="-120"/>
                <a:cs typeface="Times New Roman" panose="02020603050405020304" pitchFamily="18" charset="0"/>
              </a:rPr>
              <a:t>計劃工作小組成員 </a:t>
            </a:r>
            <a:r>
              <a:rPr lang="en-US" altLang="zh-TW">
                <a:latin typeface="Times New Roman" panose="02020603050405020304" pitchFamily="18" charset="0"/>
                <a:ea typeface="PMingLiU" panose="02020500000000000000" pitchFamily="18" charset="-120"/>
                <a:cs typeface="Times New Roman" panose="02020603050405020304" pitchFamily="18" charset="0"/>
              </a:rPr>
              <a:t>(2)</a:t>
            </a:r>
          </a:p>
        </p:txBody>
      </p:sp>
      <p:sp>
        <p:nvSpPr>
          <p:cNvPr id="5123"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8350B9C-88CC-4798-8A3D-340C1A529FB0}" type="slidenum">
              <a:rPr lang="zh-TW" altLang="en-US" smtClean="0">
                <a:latin typeface="Times New Roman" panose="02020603050405020304" pitchFamily="18" charset="0"/>
                <a:ea typeface="PMingLiU" panose="02020500000000000000" pitchFamily="18" charset="-120"/>
                <a:cs typeface="Times New Roman" panose="02020603050405020304" pitchFamily="18" charset="0"/>
              </a:rPr>
              <a:pPr eaLnBrk="1" hangingPunct="1">
                <a:defRPr/>
              </a:pPr>
              <a:t>4</a:t>
            </a:fld>
            <a:endParaRPr lang="en-US" altLang="zh-TW">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5127" name="Rectangle 63"/>
          <p:cNvSpPr>
            <a:spLocks noChangeArrowheads="1"/>
          </p:cNvSpPr>
          <p:nvPr/>
        </p:nvSpPr>
        <p:spPr bwMode="auto">
          <a:xfrm>
            <a:off x="2088833" y="1939243"/>
            <a:ext cx="5181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留金騰博士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LAU, Kam-tang)</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  計劃統籌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執行主任</a:t>
            </a:r>
          </a:p>
        </p:txBody>
      </p:sp>
      <p:sp>
        <p:nvSpPr>
          <p:cNvPr id="5131" name="Rectangle 32"/>
          <p:cNvSpPr>
            <a:spLocks noChangeArrowheads="1"/>
          </p:cNvSpPr>
          <p:nvPr/>
        </p:nvSpPr>
        <p:spPr bwMode="auto">
          <a:xfrm>
            <a:off x="2094866" y="5009147"/>
            <a:ext cx="480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冒晟博士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MAO, Michelle Sheng)</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○副執行主任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普通話</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專題培訓統籌</a:t>
            </a:r>
          </a:p>
        </p:txBody>
      </p:sp>
      <p:sp>
        <p:nvSpPr>
          <p:cNvPr id="4" name="AutoShape 2" descr="Dr MAO, Michelle Sheng 冒晟">
            <a:extLst>
              <a:ext uri="{FF2B5EF4-FFF2-40B4-BE49-F238E27FC236}">
                <a16:creationId xmlns:a16="http://schemas.microsoft.com/office/drawing/2014/main" id="{4AA081F4-6B2D-4B6C-A0C4-616BE94B6F1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HK" altLang="en-US"/>
          </a:p>
        </p:txBody>
      </p:sp>
      <p:pic>
        <p:nvPicPr>
          <p:cNvPr id="6" name="圖片 5">
            <a:extLst>
              <a:ext uri="{FF2B5EF4-FFF2-40B4-BE49-F238E27FC236}">
                <a16:creationId xmlns:a16="http://schemas.microsoft.com/office/drawing/2014/main" id="{DDDED000-5058-4867-843B-FEF32E5B0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206" y="4191467"/>
            <a:ext cx="1729495" cy="2305993"/>
          </a:xfrm>
          <a:prstGeom prst="rect">
            <a:avLst/>
          </a:prstGeom>
        </p:spPr>
      </p:pic>
      <p:sp>
        <p:nvSpPr>
          <p:cNvPr id="17" name="Rectangle 32">
            <a:extLst>
              <a:ext uri="{FF2B5EF4-FFF2-40B4-BE49-F238E27FC236}">
                <a16:creationId xmlns:a16="http://schemas.microsoft.com/office/drawing/2014/main" id="{527DCD7A-23CB-4502-9526-48B3D9BC9710}"/>
              </a:ext>
            </a:extLst>
          </p:cNvPr>
          <p:cNvSpPr>
            <a:spLocks noChangeArrowheads="1"/>
          </p:cNvSpPr>
          <p:nvPr/>
        </p:nvSpPr>
        <p:spPr bwMode="auto">
          <a:xfrm>
            <a:off x="2059306" y="3534058"/>
            <a:ext cx="52111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周文駿先生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Mr</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CHOW, Raymond Wen-</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chun</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○副執行主任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普通話</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專題培訓統籌</a:t>
            </a:r>
          </a:p>
        </p:txBody>
      </p:sp>
      <p:pic>
        <p:nvPicPr>
          <p:cNvPr id="10" name="圖片 9">
            <a:extLst>
              <a:ext uri="{FF2B5EF4-FFF2-40B4-BE49-F238E27FC236}">
                <a16:creationId xmlns:a16="http://schemas.microsoft.com/office/drawing/2014/main" id="{0485C8AF-371B-4CA1-B453-92CFFE130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02" y="1449487"/>
            <a:ext cx="1729496" cy="2305994"/>
          </a:xfrm>
          <a:prstGeom prst="rect">
            <a:avLst/>
          </a:prstGeom>
        </p:spPr>
      </p:pic>
      <p:pic>
        <p:nvPicPr>
          <p:cNvPr id="11" name="圖片 10" descr="一張含有 個人, 男人, 套裝, 領帶 的圖片&#10;&#10;描述是以非常高的可信度產生">
            <a:extLst>
              <a:ext uri="{FF2B5EF4-FFF2-40B4-BE49-F238E27FC236}">
                <a16:creationId xmlns:a16="http://schemas.microsoft.com/office/drawing/2014/main" id="{1035BE06-D755-4C32-B9B5-21772763D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5167" y="2647129"/>
            <a:ext cx="1811879" cy="22409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TW" altLang="en-US" dirty="0">
                <a:latin typeface="Times New Roman" panose="02020603050405020304" pitchFamily="18" charset="0"/>
                <a:ea typeface="PMingLiU" panose="02020500000000000000" pitchFamily="18" charset="-120"/>
                <a:cs typeface="Times New Roman" panose="02020603050405020304" pitchFamily="18" charset="0"/>
              </a:rPr>
              <a:t>計劃工作小組成員 </a:t>
            </a:r>
            <a:r>
              <a:rPr lang="en-US" altLang="zh-TW" dirty="0">
                <a:latin typeface="Times New Roman" panose="02020603050405020304" pitchFamily="18" charset="0"/>
                <a:ea typeface="PMingLiU" panose="02020500000000000000" pitchFamily="18" charset="-120"/>
                <a:cs typeface="Times New Roman" panose="02020603050405020304" pitchFamily="18" charset="0"/>
              </a:rPr>
              <a:t>(3)</a:t>
            </a:r>
          </a:p>
        </p:txBody>
      </p:sp>
      <p:sp>
        <p:nvSpPr>
          <p:cNvPr id="5127" name="Rectangle 63"/>
          <p:cNvSpPr>
            <a:spLocks noChangeArrowheads="1"/>
          </p:cNvSpPr>
          <p:nvPr/>
        </p:nvSpPr>
        <p:spPr bwMode="auto">
          <a:xfrm>
            <a:off x="2057400" y="2063784"/>
            <a:ext cx="510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 趙咏冰博士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ZHAO, Estella </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Yongbing</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戲劇</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專題培訓統籌</a:t>
            </a:r>
          </a:p>
        </p:txBody>
      </p:sp>
      <p:sp>
        <p:nvSpPr>
          <p:cNvPr id="5128" name="Rectangle 66"/>
          <p:cNvSpPr>
            <a:spLocks noChangeArrowheads="1"/>
          </p:cNvSpPr>
          <p:nvPr/>
        </p:nvSpPr>
        <p:spPr bwMode="auto">
          <a:xfrm>
            <a:off x="3341210" y="3486252"/>
            <a:ext cx="3200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 焦妮娜博士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JIAO, Nina)</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戲劇</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專題培訓統籌</a:t>
            </a:r>
          </a:p>
        </p:txBody>
      </p:sp>
      <p:sp>
        <p:nvSpPr>
          <p:cNvPr id="5129" name="Rectangle 68"/>
          <p:cNvSpPr>
            <a:spLocks noChangeArrowheads="1"/>
          </p:cNvSpPr>
          <p:nvPr/>
        </p:nvSpPr>
        <p:spPr bwMode="auto">
          <a:xfrm>
            <a:off x="2057400" y="4876824"/>
            <a:ext cx="480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李予湘博士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LI, Yu-</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xiang</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○教材製作統籌</a:t>
            </a:r>
          </a:p>
        </p:txBody>
      </p:sp>
      <p:sp>
        <p:nvSpPr>
          <p:cNvPr id="4" name="AutoShape 2" descr="Dr MAO, Michelle Sheng 冒晟">
            <a:extLst>
              <a:ext uri="{FF2B5EF4-FFF2-40B4-BE49-F238E27FC236}">
                <a16:creationId xmlns:a16="http://schemas.microsoft.com/office/drawing/2014/main" id="{4AA081F4-6B2D-4B6C-A0C4-616BE94B6F1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HK" altLang="en-US"/>
          </a:p>
        </p:txBody>
      </p:sp>
      <p:pic>
        <p:nvPicPr>
          <p:cNvPr id="5" name="圖片 4">
            <a:extLst>
              <a:ext uri="{FF2B5EF4-FFF2-40B4-BE49-F238E27FC236}">
                <a16:creationId xmlns:a16="http://schemas.microsoft.com/office/drawing/2014/main" id="{62880FC7-3C05-4200-A80F-B6F18C17F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6" y="1417638"/>
            <a:ext cx="1698305" cy="2264406"/>
          </a:xfrm>
          <a:prstGeom prst="rect">
            <a:avLst/>
          </a:prstGeom>
        </p:spPr>
      </p:pic>
      <p:pic>
        <p:nvPicPr>
          <p:cNvPr id="8" name="圖片 7">
            <a:extLst>
              <a:ext uri="{FF2B5EF4-FFF2-40B4-BE49-F238E27FC236}">
                <a16:creationId xmlns:a16="http://schemas.microsoft.com/office/drawing/2014/main" id="{7A95A205-584C-4511-B2DB-FA7184412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3696" y="2362200"/>
            <a:ext cx="1771650" cy="2362200"/>
          </a:xfrm>
          <a:prstGeom prst="rect">
            <a:avLst/>
          </a:prstGeom>
        </p:spPr>
      </p:pic>
      <p:pic>
        <p:nvPicPr>
          <p:cNvPr id="10" name="圖片 9">
            <a:extLst>
              <a:ext uri="{FF2B5EF4-FFF2-40B4-BE49-F238E27FC236}">
                <a16:creationId xmlns:a16="http://schemas.microsoft.com/office/drawing/2014/main" id="{865C6157-1378-45E2-AF80-B3480577A0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886" y="3983993"/>
            <a:ext cx="1698305" cy="2264407"/>
          </a:xfrm>
          <a:prstGeom prst="rect">
            <a:avLst/>
          </a:prstGeom>
        </p:spPr>
      </p:pic>
    </p:spTree>
    <p:extLst>
      <p:ext uri="{BB962C8B-B14F-4D97-AF65-F5344CB8AC3E}">
        <p14:creationId xmlns:p14="http://schemas.microsoft.com/office/powerpoint/2010/main" val="191219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TW" altLang="en-US" dirty="0">
                <a:latin typeface="Times New Roman" panose="02020603050405020304" pitchFamily="18" charset="0"/>
                <a:ea typeface="PMingLiU" panose="02020500000000000000" pitchFamily="18" charset="-120"/>
                <a:cs typeface="Times New Roman" panose="02020603050405020304" pitchFamily="18" charset="0"/>
              </a:rPr>
              <a:t>計劃工作小組成員 </a:t>
            </a:r>
            <a:r>
              <a:rPr lang="en-US" altLang="zh-TW" dirty="0">
                <a:latin typeface="Times New Roman" panose="02020603050405020304" pitchFamily="18" charset="0"/>
                <a:ea typeface="PMingLiU" panose="02020500000000000000" pitchFamily="18" charset="-120"/>
                <a:cs typeface="Times New Roman" panose="02020603050405020304" pitchFamily="18" charset="0"/>
              </a:rPr>
              <a:t>(4)</a:t>
            </a:r>
            <a:endParaRPr lang="en-US" dirty="0">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6147"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B751D05C-60F1-4FBE-AA03-0AA2809451B2}" type="slidenum">
              <a:rPr lang="zh-TW" altLang="en-US" smtClean="0">
                <a:latin typeface="Times New Roman" panose="02020603050405020304" pitchFamily="18" charset="0"/>
                <a:ea typeface="PMingLiU" panose="02020500000000000000" pitchFamily="18" charset="-120"/>
                <a:cs typeface="Times New Roman" panose="02020603050405020304" pitchFamily="18" charset="0"/>
              </a:rPr>
              <a:pPr eaLnBrk="1" hangingPunct="1">
                <a:defRPr/>
              </a:pPr>
              <a:t>6</a:t>
            </a:fld>
            <a:endParaRPr lang="en-US" altLang="zh-TW">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6149" name="Rectangle 51"/>
          <p:cNvSpPr>
            <a:spLocks noChangeArrowheads="1"/>
          </p:cNvSpPr>
          <p:nvPr/>
        </p:nvSpPr>
        <p:spPr bwMode="auto">
          <a:xfrm>
            <a:off x="2080499" y="1842611"/>
            <a:ext cx="483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陳穎聰博士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(Dr CHEN, June Ying-</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cong</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○教材製作統籌</a:t>
            </a:r>
          </a:p>
        </p:txBody>
      </p:sp>
      <p:sp>
        <p:nvSpPr>
          <p:cNvPr id="6153" name="Rectangle 34"/>
          <p:cNvSpPr>
            <a:spLocks noChangeArrowheads="1"/>
          </p:cNvSpPr>
          <p:nvPr/>
        </p:nvSpPr>
        <p:spPr bwMode="auto">
          <a:xfrm>
            <a:off x="3224133" y="3090069"/>
            <a:ext cx="403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張儉博士</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Ms</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ZHANG, Jane Jian)</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成果展覽及頒獎典禮</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統籌</a:t>
            </a:r>
          </a:p>
        </p:txBody>
      </p:sp>
      <p:pic>
        <p:nvPicPr>
          <p:cNvPr id="6" name="圖片 5">
            <a:extLst>
              <a:ext uri="{FF2B5EF4-FFF2-40B4-BE49-F238E27FC236}">
                <a16:creationId xmlns:a16="http://schemas.microsoft.com/office/drawing/2014/main" id="{12024612-9963-43B9-AC11-3FAA70AD86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409" y="2390193"/>
            <a:ext cx="1566942" cy="2089256"/>
          </a:xfrm>
          <a:prstGeom prst="rect">
            <a:avLst/>
          </a:prstGeom>
        </p:spPr>
      </p:pic>
      <p:pic>
        <p:nvPicPr>
          <p:cNvPr id="8" name="圖片 7">
            <a:extLst>
              <a:ext uri="{FF2B5EF4-FFF2-40B4-BE49-F238E27FC236}">
                <a16:creationId xmlns:a16="http://schemas.microsoft.com/office/drawing/2014/main" id="{6B634FB4-0F94-4989-90CB-33D6CC481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026" y="4149195"/>
            <a:ext cx="1566942" cy="2089256"/>
          </a:xfrm>
          <a:prstGeom prst="rect">
            <a:avLst/>
          </a:prstGeom>
        </p:spPr>
      </p:pic>
      <p:sp>
        <p:nvSpPr>
          <p:cNvPr id="16" name="Rectangle 51">
            <a:extLst>
              <a:ext uri="{FF2B5EF4-FFF2-40B4-BE49-F238E27FC236}">
                <a16:creationId xmlns:a16="http://schemas.microsoft.com/office/drawing/2014/main" id="{E32F80A5-2D04-4E64-B250-A2814484DF7D}"/>
              </a:ext>
            </a:extLst>
          </p:cNvPr>
          <p:cNvSpPr>
            <a:spLocks noChangeArrowheads="1"/>
          </p:cNvSpPr>
          <p:nvPr/>
        </p:nvSpPr>
        <p:spPr bwMode="auto">
          <a:xfrm>
            <a:off x="2080499" y="4479449"/>
            <a:ext cx="483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邱蔚</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女士 </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a:t>
            </a:r>
            <a:r>
              <a:rPr lang="en-US" altLang="zh-TW" sz="2000" dirty="0" err="1">
                <a:latin typeface="Times New Roman" panose="02020603050405020304" pitchFamily="18" charset="0"/>
                <a:ea typeface="PMingLiU" panose="02020500000000000000" pitchFamily="18" charset="-120"/>
                <a:cs typeface="Times New Roman" panose="02020603050405020304" pitchFamily="18" charset="0"/>
              </a:rPr>
              <a:t>Ms</a:t>
            </a:r>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QIU, Tina Wei)</a:t>
            </a:r>
          </a:p>
          <a:p>
            <a:r>
              <a:rPr lang="en-US" altLang="zh-TW" sz="2000" dirty="0">
                <a:latin typeface="Times New Roman" panose="02020603050405020304" pitchFamily="18" charset="0"/>
                <a:ea typeface="PMingLiU" panose="02020500000000000000" pitchFamily="18" charset="-120"/>
                <a:cs typeface="Times New Roman" panose="02020603050405020304" pitchFamily="18" charset="0"/>
              </a:rPr>
              <a:t>   </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a:t>
            </a:r>
            <a:r>
              <a:rPr lang="zh-CN" altLang="en-US" sz="2000" dirty="0">
                <a:latin typeface="Times New Roman" panose="02020603050405020304" pitchFamily="18" charset="0"/>
                <a:ea typeface="PMingLiU" panose="02020500000000000000" pitchFamily="18" charset="-120"/>
                <a:cs typeface="Times New Roman" panose="02020603050405020304" pitchFamily="18" charset="0"/>
              </a:rPr>
              <a:t>成果展覽及頒獎典禮</a:t>
            </a:r>
            <a:r>
              <a:rPr lang="zh-TW" altLang="en-US" sz="2000" dirty="0">
                <a:latin typeface="Times New Roman" panose="02020603050405020304" pitchFamily="18" charset="0"/>
                <a:ea typeface="PMingLiU" panose="02020500000000000000" pitchFamily="18" charset="-120"/>
                <a:cs typeface="Times New Roman" panose="02020603050405020304" pitchFamily="18" charset="0"/>
              </a:rPr>
              <a:t>統籌</a:t>
            </a:r>
          </a:p>
        </p:txBody>
      </p:sp>
      <p:pic>
        <p:nvPicPr>
          <p:cNvPr id="17" name="圖片 16">
            <a:extLst>
              <a:ext uri="{FF2B5EF4-FFF2-40B4-BE49-F238E27FC236}">
                <a16:creationId xmlns:a16="http://schemas.microsoft.com/office/drawing/2014/main" id="{79212C63-1BC3-432F-B9F7-A5F91D50F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25" y="1339744"/>
            <a:ext cx="1566942" cy="20892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3FB028F-8553-47D6-B1CD-57393E8C4305}" type="slidenum">
              <a:rPr lang="zh-TW" altLang="en-US" smtClean="0"/>
              <a:pPr eaLnBrk="1" hangingPunct="1">
                <a:defRPr/>
              </a:pPr>
              <a:t>7</a:t>
            </a:fld>
            <a:endParaRPr lang="en-US" altLang="zh-TW"/>
          </a:p>
        </p:txBody>
      </p:sp>
      <p:sp>
        <p:nvSpPr>
          <p:cNvPr id="8195" name="Rectangle 2"/>
          <p:cNvSpPr>
            <a:spLocks noGrp="1" noChangeArrowheads="1"/>
          </p:cNvSpPr>
          <p:nvPr>
            <p:ph type="title"/>
          </p:nvPr>
        </p:nvSpPr>
        <p:spPr/>
        <p:txBody>
          <a:bodyPr/>
          <a:lstStyle/>
          <a:p>
            <a:pPr eaLnBrk="1" hangingPunct="1"/>
            <a:r>
              <a:rPr lang="zh-TW" altLang="en-US"/>
              <a:t>計劃資料簡介目錄</a:t>
            </a:r>
          </a:p>
        </p:txBody>
      </p:sp>
      <p:sp>
        <p:nvSpPr>
          <p:cNvPr id="8196" name="Rectangle 3"/>
          <p:cNvSpPr>
            <a:spLocks noGrp="1" noChangeArrowheads="1"/>
          </p:cNvSpPr>
          <p:nvPr>
            <p:ph type="body" idx="1"/>
          </p:nvPr>
        </p:nvSpPr>
        <p:spPr>
          <a:xfrm>
            <a:off x="228600" y="1295400"/>
            <a:ext cx="8229600" cy="5287962"/>
          </a:xfrm>
        </p:spPr>
        <p:txBody>
          <a:bodyPr/>
          <a:lstStyle/>
          <a:p>
            <a:pPr eaLnBrk="1" hangingPunct="1">
              <a:lnSpc>
                <a:spcPct val="150000"/>
              </a:lnSpc>
            </a:pPr>
            <a:r>
              <a:rPr lang="zh-TW" altLang="en-US" sz="2000" b="1" dirty="0">
                <a:solidFill>
                  <a:srgbClr val="0070C0"/>
                </a:solidFill>
                <a:latin typeface="新細明體" panose="02020500000000000000" pitchFamily="18" charset="-120"/>
                <a:ea typeface="新細明體" panose="02020500000000000000" pitchFamily="18" charset="-120"/>
              </a:rPr>
              <a:t>主辦單位及支持機構</a:t>
            </a:r>
            <a:endParaRPr lang="en-US" altLang="zh-TW" sz="2000" b="1" dirty="0">
              <a:solidFill>
                <a:srgbClr val="0070C0"/>
              </a:solidFill>
              <a:latin typeface="新細明體" panose="02020500000000000000" pitchFamily="18" charset="-120"/>
              <a:ea typeface="新細明體" panose="02020500000000000000" pitchFamily="18" charset="-120"/>
            </a:endParaRPr>
          </a:p>
          <a:p>
            <a:pPr eaLnBrk="1" hangingPunct="1">
              <a:lnSpc>
                <a:spcPct val="150000"/>
              </a:lnSpc>
            </a:pPr>
            <a:r>
              <a:rPr lang="zh-TW" altLang="en-US" sz="2000" b="1" dirty="0">
                <a:solidFill>
                  <a:srgbClr val="0070C0"/>
                </a:solidFill>
                <a:latin typeface="新細明體" panose="02020500000000000000" pitchFamily="18" charset="-120"/>
                <a:ea typeface="新細明體" panose="02020500000000000000" pitchFamily="18" charset="-120"/>
              </a:rPr>
              <a:t>計劃主要聯絡人</a:t>
            </a:r>
          </a:p>
          <a:p>
            <a:pPr eaLnBrk="1" hangingPunct="1">
              <a:lnSpc>
                <a:spcPct val="150000"/>
              </a:lnSpc>
            </a:pPr>
            <a:r>
              <a:rPr lang="zh-TW" altLang="en-US" sz="2000" b="1" dirty="0">
                <a:solidFill>
                  <a:srgbClr val="0070C0"/>
                </a:solidFill>
                <a:latin typeface="新細明體" panose="02020500000000000000" pitchFamily="18" charset="-120"/>
                <a:ea typeface="新細明體" panose="02020500000000000000" pitchFamily="18" charset="-120"/>
              </a:rPr>
              <a:t>計劃簡介</a:t>
            </a:r>
          </a:p>
          <a:p>
            <a:pPr eaLnBrk="1" hangingPunct="1">
              <a:lnSpc>
                <a:spcPct val="150000"/>
              </a:lnSpc>
              <a:buFontTx/>
              <a:buNone/>
            </a:pPr>
            <a:r>
              <a:rPr lang="en-US" altLang="zh-TW" sz="2000" dirty="0">
                <a:latin typeface="新細明體" panose="02020500000000000000" pitchFamily="18" charset="-120"/>
                <a:ea typeface="新細明體" panose="02020500000000000000" pitchFamily="18" charset="-120"/>
              </a:rPr>
              <a:t>	</a:t>
            </a:r>
            <a:r>
              <a:rPr lang="en-US" altLang="zh-TW" sz="1800" dirty="0">
                <a:latin typeface="新細明體" panose="02020500000000000000" pitchFamily="18" charset="-120"/>
                <a:ea typeface="新細明體" panose="02020500000000000000" pitchFamily="18" charset="-120"/>
              </a:rPr>
              <a:t>(</a:t>
            </a:r>
            <a:r>
              <a:rPr lang="en-US" altLang="zh-TW" sz="1800" dirty="0" err="1">
                <a:latin typeface="新細明體" panose="02020500000000000000" pitchFamily="18" charset="-120"/>
                <a:ea typeface="新細明體" panose="02020500000000000000" pitchFamily="18" charset="-120"/>
              </a:rPr>
              <a:t>i</a:t>
            </a:r>
            <a:r>
              <a:rPr lang="en-US" altLang="zh-TW" sz="1800" dirty="0">
                <a:latin typeface="新細明體" panose="02020500000000000000" pitchFamily="18" charset="-120"/>
                <a:ea typeface="新細明體" panose="02020500000000000000" pitchFamily="18" charset="-120"/>
              </a:rPr>
              <a:t>)	</a:t>
            </a:r>
            <a:r>
              <a:rPr lang="zh-TW" altLang="en-US" sz="1800" dirty="0">
                <a:latin typeface="新細明體" panose="02020500000000000000" pitchFamily="18" charset="-120"/>
                <a:ea typeface="新細明體" panose="02020500000000000000" pitchFamily="18" charset="-120"/>
              </a:rPr>
              <a:t>背景</a:t>
            </a:r>
          </a:p>
          <a:p>
            <a:pPr eaLnBrk="1" hangingPunct="1">
              <a:lnSpc>
                <a:spcPct val="150000"/>
              </a:lnSpc>
              <a:buFontTx/>
              <a:buNone/>
            </a:pPr>
            <a:r>
              <a:rPr lang="en-US" altLang="zh-TW" sz="1800" dirty="0">
                <a:latin typeface="新細明體" panose="02020500000000000000" pitchFamily="18" charset="-120"/>
                <a:ea typeface="新細明體" panose="02020500000000000000" pitchFamily="18" charset="-120"/>
              </a:rPr>
              <a:t>	(ii)	</a:t>
            </a:r>
            <a:r>
              <a:rPr lang="zh-TW" altLang="en-US" sz="1800" dirty="0">
                <a:latin typeface="新細明體" panose="02020500000000000000" pitchFamily="18" charset="-120"/>
                <a:ea typeface="新細明體" panose="02020500000000000000" pitchFamily="18" charset="-120"/>
              </a:rPr>
              <a:t>目標</a:t>
            </a:r>
          </a:p>
          <a:p>
            <a:pPr eaLnBrk="1" hangingPunct="1">
              <a:lnSpc>
                <a:spcPct val="150000"/>
              </a:lnSpc>
              <a:buFontTx/>
              <a:buNone/>
            </a:pPr>
            <a:r>
              <a:rPr lang="zh-TW" altLang="en-US" sz="1800" dirty="0">
                <a:latin typeface="新細明體" panose="02020500000000000000" pitchFamily="18" charset="-120"/>
                <a:ea typeface="新細明體" panose="02020500000000000000" pitchFamily="18" charset="-120"/>
              </a:rPr>
              <a:t>   </a:t>
            </a:r>
            <a:r>
              <a:rPr lang="en-US" altLang="zh-TW" sz="1800" dirty="0">
                <a:latin typeface="新細明體" panose="02020500000000000000" pitchFamily="18" charset="-120"/>
                <a:ea typeface="新細明體" panose="02020500000000000000" pitchFamily="18" charset="-120"/>
              </a:rPr>
              <a:t>	(iii)	</a:t>
            </a:r>
            <a:r>
              <a:rPr lang="zh-TW" altLang="en-US" sz="1800" dirty="0">
                <a:latin typeface="新細明體" panose="02020500000000000000" pitchFamily="18" charset="-120"/>
                <a:ea typeface="新細明體" panose="02020500000000000000" pitchFamily="18" charset="-120"/>
              </a:rPr>
              <a:t>活動資料</a:t>
            </a:r>
          </a:p>
          <a:p>
            <a:pPr eaLnBrk="1" hangingPunct="1">
              <a:lnSpc>
                <a:spcPct val="150000"/>
              </a:lnSpc>
              <a:buFontTx/>
              <a:buNone/>
            </a:pPr>
            <a:r>
              <a:rPr lang="zh-TW" altLang="en-US" sz="1800" dirty="0">
                <a:latin typeface="新細明體" panose="02020500000000000000" pitchFamily="18" charset="-120"/>
                <a:ea typeface="新細明體" panose="02020500000000000000" pitchFamily="18" charset="-120"/>
              </a:rPr>
              <a:t>   </a:t>
            </a:r>
            <a:r>
              <a:rPr lang="en-US" altLang="zh-TW" sz="1800" dirty="0">
                <a:latin typeface="新細明體" panose="02020500000000000000" pitchFamily="18" charset="-120"/>
                <a:ea typeface="新細明體" panose="02020500000000000000" pitchFamily="18" charset="-120"/>
              </a:rPr>
              <a:t>	(iv)	</a:t>
            </a:r>
            <a:r>
              <a:rPr lang="zh-TW" altLang="en-US" sz="1800" dirty="0">
                <a:latin typeface="新細明體" panose="02020500000000000000" pitchFamily="18" charset="-120"/>
                <a:ea typeface="新細明體" panose="02020500000000000000" pitchFamily="18" charset="-120"/>
              </a:rPr>
              <a:t>活動時間表</a:t>
            </a:r>
          </a:p>
          <a:p>
            <a:pPr eaLnBrk="1" hangingPunct="1">
              <a:lnSpc>
                <a:spcPct val="150000"/>
              </a:lnSpc>
            </a:pPr>
            <a:r>
              <a:rPr lang="zh-TW" altLang="en-US" sz="2000" b="1" dirty="0">
                <a:solidFill>
                  <a:srgbClr val="0070C0"/>
                </a:solidFill>
                <a:latin typeface="新細明體" panose="02020500000000000000" pitchFamily="18" charset="-120"/>
                <a:ea typeface="新細明體" panose="02020500000000000000" pitchFamily="18" charset="-120"/>
              </a:rPr>
              <a:t>活動流程圖</a:t>
            </a:r>
            <a:endParaRPr lang="en-US" altLang="zh-TW" sz="2000" b="1" dirty="0">
              <a:solidFill>
                <a:srgbClr val="0070C0"/>
              </a:solidFill>
              <a:latin typeface="新細明體" panose="02020500000000000000" pitchFamily="18" charset="-120"/>
              <a:ea typeface="新細明體" panose="02020500000000000000" pitchFamily="18" charset="-120"/>
            </a:endParaRPr>
          </a:p>
          <a:p>
            <a:pPr eaLnBrk="1" hangingPunct="1">
              <a:lnSpc>
                <a:spcPct val="150000"/>
              </a:lnSpc>
            </a:pPr>
            <a:r>
              <a:rPr lang="zh-TW" altLang="en-US" sz="2000" b="1" dirty="0">
                <a:solidFill>
                  <a:srgbClr val="0070C0"/>
                </a:solidFill>
                <a:latin typeface="新細明體" panose="02020500000000000000" pitchFamily="18" charset="-120"/>
                <a:ea typeface="新細明體" panose="02020500000000000000" pitchFamily="18" charset="-120"/>
              </a:rPr>
              <a:t>補充資料</a:t>
            </a:r>
            <a:endParaRPr lang="en-US" altLang="zh-TW" sz="2000" b="1" dirty="0">
              <a:solidFill>
                <a:srgbClr val="0070C0"/>
              </a:solidFill>
              <a:latin typeface="新細明體" panose="02020500000000000000" pitchFamily="18" charset="-120"/>
              <a:ea typeface="新細明體" panose="02020500000000000000" pitchFamily="18" charset="-120"/>
            </a:endParaRPr>
          </a:p>
        </p:txBody>
      </p:sp>
      <p:pic>
        <p:nvPicPr>
          <p:cNvPr id="1026" name="Picture 2" descr="圖像裡可能有17 個人、微笑的人、戶外">
            <a:extLst>
              <a:ext uri="{FF2B5EF4-FFF2-40B4-BE49-F238E27FC236}">
                <a16:creationId xmlns:a16="http://schemas.microsoft.com/office/drawing/2014/main" id="{CD471BA1-02DA-4152-857E-E0622678A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2136087"/>
            <a:ext cx="6206195" cy="4139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6"/>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CDF2E67-A35E-4E93-8649-49F91DFB1230}" type="slidenum">
              <a:rPr lang="zh-TW" altLang="en-US" smtClean="0"/>
              <a:pPr eaLnBrk="1" hangingPunct="1">
                <a:defRPr/>
              </a:pPr>
              <a:t>8</a:t>
            </a:fld>
            <a:endParaRPr lang="en-US" altLang="zh-TW"/>
          </a:p>
        </p:txBody>
      </p:sp>
      <p:sp>
        <p:nvSpPr>
          <p:cNvPr id="9219" name="Rectangle 4"/>
          <p:cNvSpPr>
            <a:spLocks noGrp="1" noChangeArrowheads="1"/>
          </p:cNvSpPr>
          <p:nvPr>
            <p:ph type="title"/>
          </p:nvPr>
        </p:nvSpPr>
        <p:spPr>
          <a:xfrm>
            <a:off x="533400" y="762000"/>
            <a:ext cx="8229600" cy="1143000"/>
          </a:xfrm>
        </p:spPr>
        <p:txBody>
          <a:bodyPr/>
          <a:lstStyle/>
          <a:p>
            <a:pPr eaLnBrk="1" hangingPunct="1"/>
            <a:r>
              <a:rPr lang="zh-TW" altLang="en-US" sz="4000" b="1" dirty="0">
                <a:solidFill>
                  <a:srgbClr val="0070C0"/>
                </a:solidFill>
                <a:latin typeface="Microsoft JhengHei" pitchFamily="34" charset="-120"/>
                <a:ea typeface="Microsoft JhengHei" pitchFamily="34" charset="-120"/>
              </a:rPr>
              <a:t>香港理工大學  香港專上學院</a:t>
            </a:r>
          </a:p>
        </p:txBody>
      </p:sp>
      <p:sp>
        <p:nvSpPr>
          <p:cNvPr id="9220" name="Rectangle 5"/>
          <p:cNvSpPr>
            <a:spLocks noGrp="1" noChangeArrowheads="1"/>
          </p:cNvSpPr>
          <p:nvPr>
            <p:ph type="body" sz="half" idx="1"/>
          </p:nvPr>
        </p:nvSpPr>
        <p:spPr>
          <a:xfrm>
            <a:off x="990600" y="1905000"/>
            <a:ext cx="3048000" cy="762000"/>
          </a:xfrm>
        </p:spPr>
        <p:txBody>
          <a:bodyPr/>
          <a:lstStyle/>
          <a:p>
            <a:pPr eaLnBrk="1" hangingPunct="1">
              <a:lnSpc>
                <a:spcPct val="90000"/>
              </a:lnSpc>
              <a:buFontTx/>
              <a:buNone/>
            </a:pPr>
            <a:r>
              <a:rPr lang="zh-TW" altLang="en-US" sz="2200" b="1" dirty="0">
                <a:solidFill>
                  <a:srgbClr val="FF0000"/>
                </a:solidFill>
                <a:latin typeface="新細明體" panose="02020500000000000000" pitchFamily="18" charset="-120"/>
                <a:ea typeface="新細明體" panose="02020500000000000000" pitchFamily="18" charset="-120"/>
                <a:hlinkClick r:id="rId3" action="ppaction://hlinkfile">
                  <a:extLst>
                    <a:ext uri="{A12FA001-AC4F-418D-AE19-62706E023703}">
                      <ahyp:hlinkClr xmlns:ahyp="http://schemas.microsoft.com/office/drawing/2018/hyperlinkcolor" val="tx"/>
                    </a:ext>
                  </a:extLst>
                </a:hlinkClick>
              </a:rPr>
              <a:t>紅磡灣校園</a:t>
            </a:r>
            <a:r>
              <a:rPr lang="zh-TW" altLang="en-US" sz="2200" dirty="0">
                <a:latin typeface="新細明體" panose="02020500000000000000" pitchFamily="18" charset="-120"/>
                <a:ea typeface="新細明體" panose="02020500000000000000" pitchFamily="18" charset="-120"/>
              </a:rPr>
              <a:t>：</a:t>
            </a:r>
          </a:p>
          <a:p>
            <a:pPr eaLnBrk="1" hangingPunct="1">
              <a:lnSpc>
                <a:spcPct val="90000"/>
              </a:lnSpc>
              <a:buFontTx/>
              <a:buNone/>
            </a:pPr>
            <a:r>
              <a:rPr lang="zh-TW" altLang="en-US" sz="2200" dirty="0">
                <a:latin typeface="新細明體" panose="02020500000000000000" pitchFamily="18" charset="-120"/>
                <a:ea typeface="新細明體" panose="02020500000000000000" pitchFamily="18" charset="-120"/>
              </a:rPr>
              <a:t>九龍 紅磡 紅樂道</a:t>
            </a:r>
            <a:r>
              <a:rPr lang="en-US" altLang="zh-TW" sz="2200" dirty="0">
                <a:latin typeface="新細明體" panose="02020500000000000000" pitchFamily="18" charset="-120"/>
                <a:ea typeface="新細明體" panose="02020500000000000000" pitchFamily="18" charset="-120"/>
              </a:rPr>
              <a:t>8</a:t>
            </a:r>
            <a:r>
              <a:rPr lang="zh-TW" altLang="en-US" sz="2200" dirty="0">
                <a:latin typeface="新細明體" panose="02020500000000000000" pitchFamily="18" charset="-120"/>
                <a:ea typeface="新細明體" panose="02020500000000000000" pitchFamily="18" charset="-120"/>
              </a:rPr>
              <a:t>號</a:t>
            </a:r>
          </a:p>
          <a:p>
            <a:pPr eaLnBrk="1" hangingPunct="1">
              <a:lnSpc>
                <a:spcPct val="90000"/>
              </a:lnSpc>
              <a:buFontTx/>
              <a:buNone/>
            </a:pPr>
            <a:endParaRPr lang="zh-TW" altLang="en-US" sz="2100" dirty="0">
              <a:latin typeface="Microsoft JhengHei" pitchFamily="34" charset="-120"/>
              <a:ea typeface="Microsoft JhengHei" pitchFamily="34" charset="-120"/>
            </a:endParaRPr>
          </a:p>
        </p:txBody>
      </p:sp>
      <p:sp>
        <p:nvSpPr>
          <p:cNvPr id="9221" name="Rectangle 6"/>
          <p:cNvSpPr>
            <a:spLocks noGrp="1" noChangeArrowheads="1"/>
          </p:cNvSpPr>
          <p:nvPr>
            <p:ph type="body" sz="half" idx="2"/>
          </p:nvPr>
        </p:nvSpPr>
        <p:spPr>
          <a:xfrm>
            <a:off x="4498975" y="1905000"/>
            <a:ext cx="4038600" cy="990600"/>
          </a:xfrm>
        </p:spPr>
        <p:txBody>
          <a:bodyPr/>
          <a:lstStyle/>
          <a:p>
            <a:pPr eaLnBrk="1" hangingPunct="1">
              <a:lnSpc>
                <a:spcPct val="90000"/>
              </a:lnSpc>
              <a:buFontTx/>
              <a:buNone/>
            </a:pPr>
            <a:r>
              <a:rPr lang="zh-TW" altLang="en-US" sz="2200" b="1" dirty="0">
                <a:solidFill>
                  <a:srgbClr val="FF0000"/>
                </a:solidFill>
                <a:latin typeface="新細明體" panose="02020500000000000000" pitchFamily="18" charset="-120"/>
                <a:ea typeface="新細明體" panose="02020500000000000000" pitchFamily="18" charset="-120"/>
                <a:hlinkClick r:id="rId4" action="ppaction://hlinkfile">
                  <a:extLst>
                    <a:ext uri="{A12FA001-AC4F-418D-AE19-62706E023703}">
                      <ahyp:hlinkClr xmlns:ahyp="http://schemas.microsoft.com/office/drawing/2018/hyperlinkcolor" val="tx"/>
                    </a:ext>
                  </a:extLst>
                </a:hlinkClick>
              </a:rPr>
              <a:t>西九龍校園</a:t>
            </a:r>
            <a:r>
              <a:rPr lang="zh-TW" altLang="en-US" sz="2200" dirty="0">
                <a:latin typeface="新細明體" panose="02020500000000000000" pitchFamily="18" charset="-120"/>
                <a:ea typeface="新細明體" panose="02020500000000000000" pitchFamily="18" charset="-120"/>
              </a:rPr>
              <a:t>：</a:t>
            </a:r>
          </a:p>
          <a:p>
            <a:pPr eaLnBrk="1" hangingPunct="1">
              <a:lnSpc>
                <a:spcPct val="90000"/>
              </a:lnSpc>
              <a:buFontTx/>
              <a:buNone/>
            </a:pPr>
            <a:r>
              <a:rPr lang="zh-TW" altLang="en-US" sz="2200" dirty="0">
                <a:latin typeface="新細明體" panose="02020500000000000000" pitchFamily="18" charset="-120"/>
                <a:ea typeface="新細明體" panose="02020500000000000000" pitchFamily="18" charset="-120"/>
              </a:rPr>
              <a:t>九龍 油麻地 海庭道</a:t>
            </a:r>
            <a:r>
              <a:rPr lang="en-US" altLang="zh-TW" sz="2200" dirty="0">
                <a:latin typeface="新細明體" panose="02020500000000000000" pitchFamily="18" charset="-120"/>
                <a:ea typeface="新細明體" panose="02020500000000000000" pitchFamily="18" charset="-120"/>
              </a:rPr>
              <a:t>9</a:t>
            </a:r>
            <a:r>
              <a:rPr lang="zh-TW" altLang="en-US" sz="2200" dirty="0">
                <a:latin typeface="新細明體" panose="02020500000000000000" pitchFamily="18" charset="-120"/>
                <a:ea typeface="新細明體" panose="02020500000000000000" pitchFamily="18" charset="-120"/>
              </a:rPr>
              <a:t>號</a:t>
            </a:r>
          </a:p>
          <a:p>
            <a:pPr eaLnBrk="1" hangingPunct="1">
              <a:lnSpc>
                <a:spcPct val="90000"/>
              </a:lnSpc>
              <a:buFontTx/>
              <a:buNone/>
            </a:pPr>
            <a:endParaRPr lang="zh-TW" altLang="en-US" sz="2100" dirty="0">
              <a:latin typeface="Microsoft JhengHei" pitchFamily="34" charset="-120"/>
              <a:ea typeface="Microsoft JhengHei" pitchFamily="34" charset="-120"/>
            </a:endParaRPr>
          </a:p>
        </p:txBody>
      </p:sp>
      <p:sp>
        <p:nvSpPr>
          <p:cNvPr id="9222" name="Rectangle 9"/>
          <p:cNvSpPr>
            <a:spLocks noChangeArrowheads="1"/>
          </p:cNvSpPr>
          <p:nvPr/>
        </p:nvSpPr>
        <p:spPr bwMode="auto">
          <a:xfrm>
            <a:off x="3124200" y="228600"/>
            <a:ext cx="2743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5000" b="1" dirty="0">
                <a:solidFill>
                  <a:schemeClr val="tx2"/>
                </a:solidFill>
                <a:latin typeface="Microsoft JhengHei" pitchFamily="34" charset="-120"/>
                <a:ea typeface="Microsoft JhengHei" pitchFamily="34" charset="-120"/>
              </a:rPr>
              <a:t>主辦單位</a:t>
            </a:r>
          </a:p>
        </p:txBody>
      </p:sp>
      <p:pic>
        <p:nvPicPr>
          <p:cNvPr id="9223" name="Picture 10" descr="100_7783">
            <a:hlinkClick r:id="rId5"/>
          </p:cNvPr>
          <p:cNvPicPr>
            <a:picLocks noChangeAspect="1" noChangeArrowheads="1"/>
          </p:cNvPicPr>
          <p:nvPr/>
        </p:nvPicPr>
        <p:blipFill>
          <a:blip r:embed="rId6"/>
          <a:srcRect/>
          <a:stretch>
            <a:fillRect/>
          </a:stretch>
        </p:blipFill>
        <p:spPr bwMode="auto">
          <a:xfrm>
            <a:off x="1219200" y="2735263"/>
            <a:ext cx="2019300" cy="2505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1" descr="DSCN3538">
            <a:hlinkClick r:id="rId7"/>
          </p:cNvPr>
          <p:cNvPicPr>
            <a:picLocks noChangeAspect="1" noChangeArrowheads="1"/>
          </p:cNvPicPr>
          <p:nvPr/>
        </p:nvPicPr>
        <p:blipFill>
          <a:blip r:embed="rId8"/>
          <a:srcRect/>
          <a:stretch>
            <a:fillRect/>
          </a:stretch>
        </p:blipFill>
        <p:spPr bwMode="auto">
          <a:xfrm>
            <a:off x="4995863" y="2667000"/>
            <a:ext cx="1981200" cy="264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12"/>
          <p:cNvSpPr>
            <a:spLocks noChangeArrowheads="1"/>
          </p:cNvSpPr>
          <p:nvPr/>
        </p:nvSpPr>
        <p:spPr bwMode="auto">
          <a:xfrm>
            <a:off x="990600" y="5410200"/>
            <a:ext cx="60198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dirty="0">
                <a:latin typeface="Microsoft JhengHei" pitchFamily="34" charset="-120"/>
                <a:ea typeface="Microsoft JhengHei" pitchFamily="34" charset="-120"/>
              </a:rPr>
              <a:t>電話：</a:t>
            </a:r>
            <a:r>
              <a:rPr lang="en-US" altLang="zh-TW" dirty="0">
                <a:latin typeface="Microsoft JhengHei" pitchFamily="34" charset="-120"/>
                <a:ea typeface="Microsoft JhengHei" pitchFamily="34" charset="-120"/>
              </a:rPr>
              <a:t>3746 0149         </a:t>
            </a:r>
            <a:r>
              <a:rPr lang="zh-TW" altLang="en-US" dirty="0">
                <a:latin typeface="Microsoft JhengHei" pitchFamily="34" charset="-120"/>
                <a:ea typeface="Microsoft JhengHei" pitchFamily="34" charset="-120"/>
              </a:rPr>
              <a:t>傳真：</a:t>
            </a:r>
            <a:r>
              <a:rPr lang="en-US" altLang="zh-TW" dirty="0">
                <a:latin typeface="Microsoft JhengHei" pitchFamily="34" charset="-120"/>
                <a:ea typeface="Microsoft JhengHei" pitchFamily="34" charset="-120"/>
              </a:rPr>
              <a:t>2625 4159</a:t>
            </a:r>
            <a:endParaRPr lang="en-GB" altLang="zh-TW" sz="1000" dirty="0">
              <a:latin typeface="Microsoft JhengHei" pitchFamily="34" charset="-120"/>
              <a:ea typeface="Microsoft JhengHei" pitchFamily="34" charset="-120"/>
            </a:endParaRPr>
          </a:p>
          <a:p>
            <a:endParaRPr lang="en-US" altLang="zh-TW" sz="900" dirty="0">
              <a:latin typeface="Microsoft JhengHei" pitchFamily="34" charset="-120"/>
              <a:ea typeface="Microsoft JhengHei" pitchFamily="34" charset="-120"/>
            </a:endParaRPr>
          </a:p>
          <a:p>
            <a:r>
              <a:rPr lang="zh-TW" altLang="en-GB" dirty="0">
                <a:latin typeface="Microsoft JhengHei" pitchFamily="34" charset="-120"/>
                <a:ea typeface="Microsoft JhengHei" pitchFamily="34" charset="-120"/>
              </a:rPr>
              <a:t>電郵：</a:t>
            </a:r>
            <a:r>
              <a:rPr lang="en-GB" altLang="zh-TW" dirty="0">
                <a:latin typeface="Microsoft JhengHei" pitchFamily="34" charset="-120"/>
                <a:ea typeface="Microsoft JhengHei" pitchFamily="34" charset="-120"/>
              </a:rPr>
              <a:t>cc</a:t>
            </a:r>
            <a:r>
              <a:rPr lang="en-US" altLang="zh-TW" dirty="0">
                <a:latin typeface="Microsoft JhengHei" pitchFamily="34" charset="-120"/>
                <a:ea typeface="Microsoft JhengHei" pitchFamily="34" charset="-120"/>
              </a:rPr>
              <a:t>office</a:t>
            </a:r>
            <a:r>
              <a:rPr lang="en-GB" altLang="zh-TW" dirty="0">
                <a:latin typeface="Microsoft JhengHei" pitchFamily="34" charset="-120"/>
                <a:ea typeface="Microsoft JhengHei" pitchFamily="34" charset="-120"/>
              </a:rPr>
              <a:t>@hkcc-polyu.edu.hk</a:t>
            </a:r>
            <a:r>
              <a:rPr lang="en-GB" altLang="zh-CN" dirty="0">
                <a:latin typeface="Microsoft JhengHei" pitchFamily="34" charset="-120"/>
                <a:ea typeface="Microsoft JhengHei" pitchFamily="34" charset="-120"/>
              </a:rPr>
              <a:t> </a:t>
            </a:r>
            <a:endParaRPr lang="en-GB" altLang="zh-TW" dirty="0">
              <a:latin typeface="Microsoft JhengHei" pitchFamily="34" charset="-120"/>
              <a:ea typeface="Microsoft JhengHei" pitchFamily="34" charset="-120"/>
            </a:endParaRPr>
          </a:p>
          <a:p>
            <a:r>
              <a:rPr lang="zh-TW" altLang="en-GB" dirty="0">
                <a:latin typeface="Microsoft JhengHei" pitchFamily="34" charset="-120"/>
                <a:ea typeface="Microsoft JhengHei" pitchFamily="34" charset="-120"/>
              </a:rPr>
              <a:t>網址：</a:t>
            </a:r>
            <a:r>
              <a:rPr lang="en-GB" altLang="zh-TW" u="sng" dirty="0">
                <a:solidFill>
                  <a:srgbClr val="FF0000"/>
                </a:solidFill>
                <a:latin typeface="Microsoft JhengHei" pitchFamily="34" charset="-120"/>
                <a:ea typeface="Microsoft JhengHei" pitchFamily="34" charset="-120"/>
                <a:hlinkClick r:id="rId9"/>
              </a:rPr>
              <a:t>http://www.</a:t>
            </a:r>
            <a:r>
              <a:rPr lang="en-US" altLang="zh-TW" u="sng" dirty="0">
                <a:solidFill>
                  <a:srgbClr val="FF0000"/>
                </a:solidFill>
                <a:latin typeface="Microsoft JhengHei" pitchFamily="34" charset="-120"/>
                <a:ea typeface="Microsoft JhengHei" pitchFamily="34" charset="-120"/>
                <a:hlinkClick r:id="rId9"/>
              </a:rPr>
              <a:t>hkcc-polyu.edu.hk</a:t>
            </a:r>
            <a:endParaRPr lang="en-US" altLang="zh-TW" u="sng" dirty="0">
              <a:solidFill>
                <a:srgbClr val="FF0000"/>
              </a:solidFill>
              <a:latin typeface="Microsoft JhengHei" pitchFamily="34" charset="-120"/>
              <a:ea typeface="Microsoft JhengHei"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9B8A7B24-28BD-4CC8-8CCB-CF25658D7DBB}" type="slidenum">
              <a:rPr lang="zh-TW" altLang="en-US" smtClean="0"/>
              <a:pPr eaLnBrk="1" hangingPunct="1">
                <a:defRPr/>
              </a:pPr>
              <a:t>9</a:t>
            </a:fld>
            <a:endParaRPr lang="en-US" altLang="zh-TW"/>
          </a:p>
        </p:txBody>
      </p:sp>
      <p:sp>
        <p:nvSpPr>
          <p:cNvPr id="12" name="Rectangle 2"/>
          <p:cNvSpPr txBox="1">
            <a:spLocks noChangeArrowheads="1"/>
          </p:cNvSpPr>
          <p:nvPr/>
        </p:nvSpPr>
        <p:spPr bwMode="auto">
          <a:xfrm>
            <a:off x="2341044" y="576133"/>
            <a:ext cx="4876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icrosoft JhengHei" pitchFamily="34" charset="-120"/>
                <a:ea typeface="Microsoft JhengHei" pitchFamily="34" charset="-120"/>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zh-TW" altLang="en-US" sz="5000" kern="0" dirty="0">
                <a:latin typeface="微軟正黑體" panose="020B0604030504040204" pitchFamily="34" charset="-120"/>
                <a:ea typeface="微軟正黑體" panose="020B0604030504040204" pitchFamily="34" charset="-120"/>
              </a:rPr>
              <a:t>支持</a:t>
            </a:r>
            <a:r>
              <a:rPr lang="zh-CN" altLang="en-US" sz="5000" kern="0" dirty="0">
                <a:latin typeface="微軟正黑體" panose="020B0604030504040204" pitchFamily="34" charset="-120"/>
                <a:ea typeface="微軟正黑體" panose="020B0604030504040204" pitchFamily="34" charset="-120"/>
              </a:rPr>
              <a:t>及撥款</a:t>
            </a:r>
            <a:r>
              <a:rPr lang="zh-TW" altLang="en-US" sz="5000" kern="0" dirty="0">
                <a:latin typeface="微軟正黑體" panose="020B0604030504040204" pitchFamily="34" charset="-120"/>
                <a:ea typeface="微軟正黑體" panose="020B0604030504040204" pitchFamily="34" charset="-120"/>
              </a:rPr>
              <a:t>機構</a:t>
            </a:r>
          </a:p>
        </p:txBody>
      </p:sp>
      <p:pic>
        <p:nvPicPr>
          <p:cNvPr id="8196" name="Picture 4" descr="H:\SCOLAR_1718\Logo of the Co-organizer(支持機構 Logo)\語常會\03-0816 Scolar logo_4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60" y="2572158"/>
            <a:ext cx="3564453" cy="3424673"/>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SCOLAR_1718\Logo of the Co-organizer(支持機構 Logo)\語文基金\language-fu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5326" y="2575127"/>
            <a:ext cx="3861634" cy="34217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210" y="1587056"/>
            <a:ext cx="4876800" cy="954107"/>
          </a:xfrm>
          <a:prstGeom prst="rect">
            <a:avLst/>
          </a:prstGeom>
          <a:noFill/>
        </p:spPr>
        <p:txBody>
          <a:bodyPr wrap="square" rtlCol="0">
            <a:spAutoFit/>
          </a:bodyPr>
          <a:lstStyle/>
          <a:p>
            <a:pPr marL="285750" indent="-285750">
              <a:buFont typeface="Arial" panose="020B0604020202020204" pitchFamily="34" charset="0"/>
              <a:buChar char="•"/>
            </a:pPr>
            <a:r>
              <a:rPr lang="zh-TW" altLang="en-US" sz="2800" dirty="0">
                <a:latin typeface="新細明體" panose="02020500000000000000" pitchFamily="18" charset="-120"/>
                <a:ea typeface="新細明體" panose="02020500000000000000" pitchFamily="18" charset="-120"/>
              </a:rPr>
              <a:t>語文教育及研究常務委員會（語常會）</a:t>
            </a:r>
            <a:endParaRPr lang="en-US" sz="2800" dirty="0">
              <a:latin typeface="新細明體" panose="02020500000000000000" pitchFamily="18" charset="-120"/>
              <a:ea typeface="新細明體" panose="02020500000000000000" pitchFamily="18" charset="-120"/>
            </a:endParaRPr>
          </a:p>
        </p:txBody>
      </p:sp>
      <p:sp>
        <p:nvSpPr>
          <p:cNvPr id="16" name="TextBox 15"/>
          <p:cNvSpPr txBox="1"/>
          <p:nvPr/>
        </p:nvSpPr>
        <p:spPr>
          <a:xfrm>
            <a:off x="5603070" y="1589807"/>
            <a:ext cx="1909497" cy="523220"/>
          </a:xfrm>
          <a:prstGeom prst="rect">
            <a:avLst/>
          </a:prstGeom>
          <a:noFill/>
        </p:spPr>
        <p:txBody>
          <a:bodyPr wrap="none" rtlCol="0">
            <a:spAutoFit/>
          </a:bodyPr>
          <a:lstStyle/>
          <a:p>
            <a:pPr marL="285750" indent="-285750">
              <a:buFont typeface="Arial" panose="020B0604020202020204" pitchFamily="34" charset="0"/>
              <a:buChar char="•"/>
            </a:pPr>
            <a:r>
              <a:rPr lang="zh-CN" altLang="en-US" sz="2800" dirty="0">
                <a:latin typeface="新細明體" panose="02020500000000000000" pitchFamily="18" charset="-120"/>
                <a:ea typeface="新細明體" panose="02020500000000000000" pitchFamily="18" charset="-120"/>
              </a:rPr>
              <a:t>語文基金</a:t>
            </a:r>
            <a:endParaRPr lang="en-US" sz="2800" dirty="0">
              <a:latin typeface="新細明體" panose="02020500000000000000" pitchFamily="18" charset="-120"/>
              <a:ea typeface="新細明體" panose="02020500000000000000" pitchFamily="18" charset="-12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2269</Words>
  <Application>Microsoft Office PowerPoint</Application>
  <PresentationFormat>如螢幕大小 (4:3)</PresentationFormat>
  <Paragraphs>356</Paragraphs>
  <Slides>38</Slides>
  <Notes>38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Microsoft JhengHei</vt:lpstr>
      <vt:lpstr>Microsoft JhengHei</vt:lpstr>
      <vt:lpstr>新細明體</vt:lpstr>
      <vt:lpstr>新細明體</vt:lpstr>
      <vt:lpstr>Arial</vt:lpstr>
      <vt:lpstr>Times New Roman</vt:lpstr>
      <vt:lpstr>Wingdings</vt:lpstr>
      <vt:lpstr>Default Design</vt:lpstr>
      <vt:lpstr>「戲劇夢飛行」 學生普通話戲劇推廣大使培育計劃 簡介會 (2019年12月14日)</vt:lpstr>
      <vt:lpstr>是日簡介會內容</vt:lpstr>
      <vt:lpstr>計劃工作小組成員 (1)</vt:lpstr>
      <vt:lpstr>計劃工作小組成員 (2)</vt:lpstr>
      <vt:lpstr>計劃工作小組成員 (3)</vt:lpstr>
      <vt:lpstr>計劃工作小組成員 (4)</vt:lpstr>
      <vt:lpstr>計劃資料簡介目錄</vt:lpstr>
      <vt:lpstr>香港理工大學  香港專上學院</vt:lpstr>
      <vt:lpstr>PowerPoint 簡報</vt:lpstr>
      <vt:lpstr>PowerPoint 簡報</vt:lpstr>
      <vt:lpstr>計劃主要聯絡人</vt:lpstr>
      <vt:lpstr>計劃簡介－背景</vt:lpstr>
      <vt:lpstr>計劃簡介－背景</vt:lpstr>
      <vt:lpstr>計劃簡介-十大目標</vt:lpstr>
      <vt:lpstr>計劃簡介-十大目標</vt:lpstr>
      <vt:lpstr>計劃簡介 - 活動資料(1)</vt:lpstr>
      <vt:lpstr>計劃簡介 - 活動資料(1)</vt:lpstr>
      <vt:lpstr>計劃簡介 - 活動資料(1)</vt:lpstr>
      <vt:lpstr>計劃簡介 - 活動資料(2)</vt:lpstr>
      <vt:lpstr>計劃簡介 - 活動資料(3)</vt:lpstr>
      <vt:lpstr>計劃簡介 - 活動資料(4)</vt:lpstr>
      <vt:lpstr>計劃簡介 - 活動資料(5)</vt:lpstr>
      <vt:lpstr>計劃簡介 - 活動資料(6)</vt:lpstr>
      <vt:lpstr>計劃簡介 - 活動資料(7)</vt:lpstr>
      <vt:lpstr>計劃簡介 - 活動資料(8)</vt:lpstr>
      <vt:lpstr>計劃簡介 - 活動時間表(1)</vt:lpstr>
      <vt:lpstr>計劃簡介 - 活動時間表(2)</vt:lpstr>
      <vt:lpstr>計劃簡介 - 活動時間表(3)</vt:lpstr>
      <vt:lpstr>計劃簡介 - 活動時間表(5)</vt:lpstr>
      <vt:lpstr>計劃簡介 - 活動時間表(6)</vt:lpstr>
      <vt:lpstr>計劃簡介 - 活動時間表(7)</vt:lpstr>
      <vt:lpstr>PowerPoint 簡報</vt:lpstr>
      <vt:lpstr>補充資料（1）</vt:lpstr>
      <vt:lpstr>補充資料（2）</vt:lpstr>
      <vt:lpstr>補充資料（3）</vt:lpstr>
      <vt:lpstr>補充資料（4）</vt:lpstr>
      <vt:lpstr>PowerPoint 簡報</vt:lpstr>
      <vt:lpstr>PowerPoint 簡報</vt:lpstr>
    </vt:vector>
  </TitlesOfParts>
  <Company>HKCC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2010年語常會推廣普通話活動- 「香港任我行」學生普通話服務業推廣大使培育計劃  簡介會</dc:title>
  <dc:creator>Raymond Chow [HKCC]</dc:creator>
  <cp:lastModifiedBy>David Tse [HKCC]</cp:lastModifiedBy>
  <cp:revision>394</cp:revision>
  <cp:lastPrinted>2017-11-10T04:37:11Z</cp:lastPrinted>
  <dcterms:created xsi:type="dcterms:W3CDTF">2010-07-06T09:20:17Z</dcterms:created>
  <dcterms:modified xsi:type="dcterms:W3CDTF">2019-12-16T06:52:50Z</dcterms:modified>
</cp:coreProperties>
</file>